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8" r:id="rId3"/>
    <p:sldMasterId id="2147483662" r:id="rId4"/>
    <p:sldMasterId id="2147483676" r:id="rId5"/>
    <p:sldMasterId id="2147483678" r:id="rId6"/>
    <p:sldMasterId id="2147483712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64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65AE29-DD40-4DCB-8625-0E873BB3EDA7}" v="69" dt="2025-04-24T04:43:44.4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90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356480" y="723240"/>
            <a:ext cx="6430320" cy="997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FFFFFF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9;p2"/>
          <p:cNvSpPr/>
          <p:nvPr/>
        </p:nvSpPr>
        <p:spPr>
          <a:xfrm>
            <a:off x="11520" y="0"/>
            <a:ext cx="9120960" cy="11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8" name="Google Shape;10;p2"/>
          <p:cNvSpPr/>
          <p:nvPr/>
        </p:nvSpPr>
        <p:spPr>
          <a:xfrm>
            <a:off x="11520" y="2656800"/>
            <a:ext cx="9120960" cy="11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2" name="Google Shape;11;p2"/>
          <p:cNvSpPr/>
          <p:nvPr/>
        </p:nvSpPr>
        <p:spPr>
          <a:xfrm>
            <a:off x="22680" y="3985200"/>
            <a:ext cx="9120960" cy="11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3" name="Google Shape;12;p2"/>
          <p:cNvSpPr/>
          <p:nvPr/>
        </p:nvSpPr>
        <p:spPr>
          <a:xfrm>
            <a:off x="11520" y="1328400"/>
            <a:ext cx="9120960" cy="11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4" name="Google Shape;13;p2"/>
          <p:cNvSpPr/>
          <p:nvPr/>
        </p:nvSpPr>
        <p:spPr>
          <a:xfrm>
            <a:off x="708120" y="534960"/>
            <a:ext cx="7720560" cy="40730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459240" y="759960"/>
            <a:ext cx="4653720" cy="2824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7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65;p11"/>
          <p:cNvSpPr/>
          <p:nvPr/>
        </p:nvSpPr>
        <p:spPr>
          <a:xfrm>
            <a:off x="11520" y="2656800"/>
            <a:ext cx="9120960" cy="11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0" name="Google Shape;66;p11"/>
          <p:cNvSpPr/>
          <p:nvPr/>
        </p:nvSpPr>
        <p:spPr>
          <a:xfrm>
            <a:off x="11520" y="1328400"/>
            <a:ext cx="9120960" cy="11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1" name="Google Shape;67;p11"/>
          <p:cNvSpPr/>
          <p:nvPr/>
        </p:nvSpPr>
        <p:spPr>
          <a:xfrm>
            <a:off x="1531800" y="951840"/>
            <a:ext cx="6080040" cy="32392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2015640" y="1470960"/>
            <a:ext cx="5114520" cy="151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10600" b="0" strike="noStrike" spc="-1">
                <a:solidFill>
                  <a:schemeClr val="accent1"/>
                </a:solidFill>
                <a:latin typeface="Bebas Neue"/>
                <a:ea typeface="Bebas Neue"/>
              </a:rPr>
              <a:t>xx%</a:t>
            </a:r>
            <a:endParaRPr lang="fr-FR" sz="10600" b="0" strike="noStrike" spc="-1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13" name="Google Shape;70;p11"/>
          <p:cNvGrpSpPr/>
          <p:nvPr/>
        </p:nvGrpSpPr>
        <p:grpSpPr>
          <a:xfrm>
            <a:off x="2878920" y="409320"/>
            <a:ext cx="3397320" cy="186840"/>
            <a:chOff x="2878920" y="409320"/>
            <a:chExt cx="3397320" cy="186840"/>
          </a:xfrm>
        </p:grpSpPr>
        <p:sp>
          <p:nvSpPr>
            <p:cNvPr id="14" name="Google Shape;71;p11"/>
            <p:cNvSpPr/>
            <p:nvPr/>
          </p:nvSpPr>
          <p:spPr>
            <a:xfrm>
              <a:off x="5737680" y="40932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7" h="7491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5" name="Google Shape;72;p11"/>
            <p:cNvSpPr/>
            <p:nvPr/>
          </p:nvSpPr>
          <p:spPr>
            <a:xfrm>
              <a:off x="6146280" y="40932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8" h="7491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6" name="Google Shape;73;p11"/>
            <p:cNvSpPr/>
            <p:nvPr/>
          </p:nvSpPr>
          <p:spPr>
            <a:xfrm>
              <a:off x="5329080" y="40932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8" h="7491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7" name="Google Shape;74;p11"/>
            <p:cNvSpPr/>
            <p:nvPr/>
          </p:nvSpPr>
          <p:spPr>
            <a:xfrm>
              <a:off x="4920840" y="40932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7" h="7491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8" name="Google Shape;75;p11"/>
            <p:cNvSpPr/>
            <p:nvPr/>
          </p:nvSpPr>
          <p:spPr>
            <a:xfrm>
              <a:off x="4512240" y="40932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8" h="7491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19" name="Google Shape;76;p11"/>
            <p:cNvSpPr/>
            <p:nvPr/>
          </p:nvSpPr>
          <p:spPr>
            <a:xfrm>
              <a:off x="4103640" y="40932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8" h="7491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0" name="Google Shape;77;p11"/>
            <p:cNvSpPr/>
            <p:nvPr/>
          </p:nvSpPr>
          <p:spPr>
            <a:xfrm>
              <a:off x="3695400" y="40932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7" h="7491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1" name="Google Shape;78;p11"/>
            <p:cNvSpPr/>
            <p:nvPr/>
          </p:nvSpPr>
          <p:spPr>
            <a:xfrm>
              <a:off x="3287160" y="409320"/>
              <a:ext cx="129600" cy="186840"/>
            </a:xfrm>
            <a:custGeom>
              <a:avLst/>
              <a:gdLst>
                <a:gd name="textAreaLeft" fmla="*/ 0 w 129600"/>
                <a:gd name="textAreaRight" fmla="*/ 129960 w 12960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197" h="7491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2" name="Google Shape;79;p11"/>
            <p:cNvSpPr/>
            <p:nvPr/>
          </p:nvSpPr>
          <p:spPr>
            <a:xfrm>
              <a:off x="2878920" y="409320"/>
              <a:ext cx="129600" cy="186840"/>
            </a:xfrm>
            <a:custGeom>
              <a:avLst/>
              <a:gdLst>
                <a:gd name="textAreaLeft" fmla="*/ 0 w 129600"/>
                <a:gd name="textAreaRight" fmla="*/ 129960 w 12960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197" h="7491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108;p15"/>
          <p:cNvGrpSpPr/>
          <p:nvPr/>
        </p:nvGrpSpPr>
        <p:grpSpPr>
          <a:xfrm>
            <a:off x="1019880" y="243360"/>
            <a:ext cx="7103880" cy="4656240"/>
            <a:chOff x="1019880" y="243360"/>
            <a:chExt cx="7103880" cy="4656240"/>
          </a:xfrm>
        </p:grpSpPr>
        <p:sp>
          <p:nvSpPr>
            <p:cNvPr id="41" name="Google Shape;109;p15"/>
            <p:cNvSpPr/>
            <p:nvPr/>
          </p:nvSpPr>
          <p:spPr>
            <a:xfrm>
              <a:off x="1019880" y="243360"/>
              <a:ext cx="7103880" cy="46562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42" name="Google Shape;110;p15"/>
            <p:cNvSpPr/>
            <p:nvPr/>
          </p:nvSpPr>
          <p:spPr>
            <a:xfrm>
              <a:off x="1416960" y="619920"/>
              <a:ext cx="6330600" cy="390312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799280" y="2190960"/>
            <a:ext cx="5618520" cy="1465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5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title"/>
          </p:nvPr>
        </p:nvSpPr>
        <p:spPr>
          <a:xfrm>
            <a:off x="1799280" y="1349280"/>
            <a:ext cx="1882440" cy="84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Bebas Neue"/>
                <a:ea typeface="Bebas Neue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5" name="Google Shape;114;p15"/>
          <p:cNvSpPr/>
          <p:nvPr/>
        </p:nvSpPr>
        <p:spPr>
          <a:xfrm rot="5400000">
            <a:off x="7451640" y="309600"/>
            <a:ext cx="176292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lt1"/>
                </a:solidFill>
                <a:latin typeface="Bebas Neue"/>
                <a:ea typeface="Bebas Neue"/>
              </a:rPr>
              <a:t>/(AI)</a:t>
            </a:r>
            <a:endParaRPr lang="en-US" sz="79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125;p17"/>
          <p:cNvGrpSpPr/>
          <p:nvPr/>
        </p:nvGrpSpPr>
        <p:grpSpPr>
          <a:xfrm>
            <a:off x="1019880" y="243360"/>
            <a:ext cx="7103880" cy="4656240"/>
            <a:chOff x="1019880" y="243360"/>
            <a:chExt cx="7103880" cy="4656240"/>
          </a:xfrm>
        </p:grpSpPr>
        <p:sp>
          <p:nvSpPr>
            <p:cNvPr id="55" name="Google Shape;126;p17"/>
            <p:cNvSpPr/>
            <p:nvPr/>
          </p:nvSpPr>
          <p:spPr>
            <a:xfrm>
              <a:off x="1019880" y="243360"/>
              <a:ext cx="7103880" cy="4656240"/>
            </a:xfrm>
            <a:prstGeom prst="rect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56" name="Google Shape;127;p17"/>
            <p:cNvSpPr/>
            <p:nvPr/>
          </p:nvSpPr>
          <p:spPr>
            <a:xfrm>
              <a:off x="1416960" y="619920"/>
              <a:ext cx="6330600" cy="390312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991520" y="2190960"/>
            <a:ext cx="5256720" cy="84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5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8" name="PlaceHolder 2"/>
          <p:cNvSpPr>
            <a:spLocks noGrp="1"/>
          </p:cNvSpPr>
          <p:nvPr>
            <p:ph type="title"/>
          </p:nvPr>
        </p:nvSpPr>
        <p:spPr>
          <a:xfrm>
            <a:off x="5365800" y="1349280"/>
            <a:ext cx="1882440" cy="84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r">
              <a:lnSpc>
                <a:spcPct val="100000"/>
              </a:lnSpc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Bebas Neue"/>
                <a:ea typeface="Bebas Neue"/>
              </a:rPr>
              <a:t>xx%</a:t>
            </a:r>
            <a:endParaRPr lang="fr-FR" sz="6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9" name="Google Shape;131;p17"/>
          <p:cNvSpPr/>
          <p:nvPr/>
        </p:nvSpPr>
        <p:spPr>
          <a:xfrm rot="5400000">
            <a:off x="-433080" y="233280"/>
            <a:ext cx="176292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lt1"/>
                </a:solidFill>
                <a:latin typeface="Bebas Neue"/>
                <a:ea typeface="Bebas Neue"/>
              </a:rPr>
              <a:t>/(AI)</a:t>
            </a:r>
            <a:endParaRPr lang="en-US" sz="79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75;p23"/>
          <p:cNvSpPr/>
          <p:nvPr/>
        </p:nvSpPr>
        <p:spPr>
          <a:xfrm rot="5400000">
            <a:off x="-1536120" y="915120"/>
            <a:ext cx="3682080" cy="1143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/(AI)/(AI)/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04" name="Google Shape;176;p23"/>
          <p:cNvSpPr/>
          <p:nvPr/>
        </p:nvSpPr>
        <p:spPr>
          <a:xfrm>
            <a:off x="5382360" y="1656000"/>
            <a:ext cx="3753720" cy="3508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05" name="Google Shape;177;p23"/>
          <p:cNvSpPr/>
          <p:nvPr/>
        </p:nvSpPr>
        <p:spPr>
          <a:xfrm>
            <a:off x="601200" y="1017720"/>
            <a:ext cx="7961760" cy="374544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81;p24"/>
          <p:cNvSpPr/>
          <p:nvPr/>
        </p:nvSpPr>
        <p:spPr>
          <a:xfrm>
            <a:off x="11520" y="4030200"/>
            <a:ext cx="9120960" cy="11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109" name="Google Shape;182;p24"/>
          <p:cNvSpPr/>
          <p:nvPr/>
        </p:nvSpPr>
        <p:spPr>
          <a:xfrm>
            <a:off x="601200" y="444960"/>
            <a:ext cx="7961760" cy="471888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900360" y="604080"/>
            <a:ext cx="5132160" cy="1041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101280" y="0"/>
            <a:ext cx="304236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 fontScale="75000" lnSpcReduction="20000"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" name="Google Shape;51;p9"/>
          <p:cNvGrpSpPr/>
          <p:nvPr/>
        </p:nvGrpSpPr>
        <p:grpSpPr>
          <a:xfrm>
            <a:off x="-369000" y="4416480"/>
            <a:ext cx="2159280" cy="548280"/>
            <a:chOff x="-369000" y="4416480"/>
            <a:chExt cx="2159280" cy="548280"/>
          </a:xfrm>
        </p:grpSpPr>
        <p:sp>
          <p:nvSpPr>
            <p:cNvPr id="236" name="Google Shape;52;p9"/>
            <p:cNvSpPr/>
            <p:nvPr/>
          </p:nvSpPr>
          <p:spPr>
            <a:xfrm rot="10800000">
              <a:off x="-369000" y="4416480"/>
              <a:ext cx="331200" cy="548280"/>
            </a:xfrm>
            <a:custGeom>
              <a:avLst/>
              <a:gdLst>
                <a:gd name="textAreaLeft" fmla="*/ 0 w 331200"/>
                <a:gd name="textAreaRight" fmla="*/ 331560 w 331200"/>
                <a:gd name="textAreaTop" fmla="*/ 0 h 548280"/>
                <a:gd name="textAreaBottom" fmla="*/ 548640 h 548280"/>
              </a:gdLst>
              <a:ahLst/>
              <a:cxnLst/>
              <a:rect l="textAreaLeft" t="textAreaTop" r="textAreaRight" b="textAreaBottom"/>
              <a:pathLst>
                <a:path w="2539" h="4203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37" name="Google Shape;53;p9"/>
            <p:cNvSpPr/>
            <p:nvPr/>
          </p:nvSpPr>
          <p:spPr>
            <a:xfrm rot="10800000">
              <a:off x="240480" y="4416480"/>
              <a:ext cx="330840" cy="548280"/>
            </a:xfrm>
            <a:custGeom>
              <a:avLst/>
              <a:gdLst>
                <a:gd name="textAreaLeft" fmla="*/ 0 w 330840"/>
                <a:gd name="textAreaRight" fmla="*/ 331200 w 330840"/>
                <a:gd name="textAreaTop" fmla="*/ 0 h 548280"/>
                <a:gd name="textAreaBottom" fmla="*/ 548640 h 548280"/>
              </a:gdLst>
              <a:ahLst/>
              <a:cxnLst/>
              <a:rect l="textAreaLeft" t="textAreaTop" r="textAreaRight" b="textAreaBottom"/>
              <a:pathLst>
                <a:path w="2538" h="4203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38" name="Google Shape;54;p9"/>
            <p:cNvSpPr/>
            <p:nvPr/>
          </p:nvSpPr>
          <p:spPr>
            <a:xfrm rot="10800000">
              <a:off x="849960" y="4416480"/>
              <a:ext cx="330840" cy="548280"/>
            </a:xfrm>
            <a:custGeom>
              <a:avLst/>
              <a:gdLst>
                <a:gd name="textAreaLeft" fmla="*/ 0 w 330840"/>
                <a:gd name="textAreaRight" fmla="*/ 331200 w 330840"/>
                <a:gd name="textAreaTop" fmla="*/ 0 h 548280"/>
                <a:gd name="textAreaBottom" fmla="*/ 548640 h 548280"/>
              </a:gdLst>
              <a:ahLst/>
              <a:cxnLst/>
              <a:rect l="textAreaLeft" t="textAreaTop" r="textAreaRight" b="textAreaBottom"/>
              <a:pathLst>
                <a:path w="2538" h="4203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39" name="Google Shape;55;p9"/>
            <p:cNvSpPr/>
            <p:nvPr/>
          </p:nvSpPr>
          <p:spPr>
            <a:xfrm rot="10800000">
              <a:off x="1456560" y="4416480"/>
              <a:ext cx="333720" cy="548280"/>
            </a:xfrm>
            <a:custGeom>
              <a:avLst/>
              <a:gdLst>
                <a:gd name="textAreaLeft" fmla="*/ 0 w 333720"/>
                <a:gd name="textAreaRight" fmla="*/ 334080 w 333720"/>
                <a:gd name="textAreaTop" fmla="*/ 0 h 548280"/>
                <a:gd name="textAreaBottom" fmla="*/ 548640 h 548280"/>
              </a:gdLst>
              <a:ahLst/>
              <a:cxnLst/>
              <a:rect l="textAreaLeft" t="textAreaTop" r="textAreaRight" b="textAreaBottom"/>
              <a:pathLst>
                <a:path w="2559" h="4203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sp>
        <p:nvSpPr>
          <p:cNvPr id="240" name="Google Shape;56;p9"/>
          <p:cNvSpPr/>
          <p:nvPr/>
        </p:nvSpPr>
        <p:spPr>
          <a:xfrm>
            <a:off x="11520" y="2656800"/>
            <a:ext cx="9120960" cy="11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241" name="Google Shape;57;p9"/>
          <p:cNvSpPr/>
          <p:nvPr/>
        </p:nvSpPr>
        <p:spPr>
          <a:xfrm>
            <a:off x="11520" y="1328400"/>
            <a:ext cx="9120960" cy="11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 algn="ctr" defTabSz="914400">
              <a:lnSpc>
                <a:spcPct val="90000"/>
              </a:lnSpc>
              <a:tabLst>
                <a:tab pos="0" algn="l"/>
              </a:tabLst>
            </a:pPr>
            <a:r>
              <a:rPr lang="en" sz="7900" b="0" strike="noStrike" spc="-1">
                <a:solidFill>
                  <a:schemeClr val="accent3"/>
                </a:solidFill>
                <a:latin typeface="Bebas Neue"/>
                <a:ea typeface="Bebas Neue"/>
              </a:rPr>
              <a:t>ARTIFICIAL INTELLIGENCE (AI)</a:t>
            </a:r>
            <a:endParaRPr lang="en-US" sz="7900" b="0" strike="noStrike" spc="-1">
              <a:solidFill>
                <a:srgbClr val="FFFFFF"/>
              </a:solidFill>
              <a:latin typeface="OpenSymbol"/>
            </a:endParaRPr>
          </a:p>
        </p:txBody>
      </p:sp>
      <p:sp>
        <p:nvSpPr>
          <p:cNvPr id="242" name="Google Shape;58;p9"/>
          <p:cNvSpPr/>
          <p:nvPr/>
        </p:nvSpPr>
        <p:spPr>
          <a:xfrm>
            <a:off x="714960" y="534960"/>
            <a:ext cx="4107240" cy="4608360"/>
          </a:xfrm>
          <a:prstGeom prst="rect">
            <a:avLst/>
          </a:prstGeom>
          <a:solidFill>
            <a:schemeClr val="lt2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en-US" sz="18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896040" y="808200"/>
            <a:ext cx="3675600" cy="961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44" name="PlaceHolder 2"/>
          <p:cNvSpPr>
            <a:spLocks noGrp="1"/>
          </p:cNvSpPr>
          <p:nvPr>
            <p:ph type="body"/>
          </p:nvPr>
        </p:nvSpPr>
        <p:spPr>
          <a:xfrm>
            <a:off x="896040" y="1770480"/>
            <a:ext cx="3675600" cy="28375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78DFBF-F30C-70BE-69E5-4B070ED559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2393754" y="1052051"/>
            <a:ext cx="1227686" cy="1613376"/>
          </a:xfrm>
          <a:prstGeom prst="rect">
            <a:avLst/>
          </a:prstGeom>
        </p:spPr>
      </p:pic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3457440" y="762120"/>
            <a:ext cx="4321056" cy="2944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200" b="0" strike="noStrike" spc="-1" dirty="0">
                <a:solidFill>
                  <a:srgbClr val="7030A0"/>
                </a:solidFill>
                <a:latin typeface="Arial"/>
              </a:rPr>
              <a:t>AI-DRIVEN FITNESS AND NUTRITION RECOMMENDER SYSTEM</a:t>
            </a:r>
          </a:p>
        </p:txBody>
      </p:sp>
      <p:grpSp>
        <p:nvGrpSpPr>
          <p:cNvPr id="249" name="Google Shape;340;p39"/>
          <p:cNvGrpSpPr/>
          <p:nvPr/>
        </p:nvGrpSpPr>
        <p:grpSpPr>
          <a:xfrm>
            <a:off x="-1298766" y="1377572"/>
            <a:ext cx="3692520" cy="3911760"/>
            <a:chOff x="-717120" y="1417680"/>
            <a:chExt cx="3692520" cy="3911760"/>
          </a:xfrm>
        </p:grpSpPr>
        <p:sp>
          <p:nvSpPr>
            <p:cNvPr id="250" name="Google Shape;341;p39"/>
            <p:cNvSpPr/>
            <p:nvPr/>
          </p:nvSpPr>
          <p:spPr>
            <a:xfrm>
              <a:off x="954000" y="2305800"/>
              <a:ext cx="387000" cy="387000"/>
            </a:xfrm>
            <a:custGeom>
              <a:avLst/>
              <a:gdLst>
                <a:gd name="textAreaLeft" fmla="*/ 0 w 387000"/>
                <a:gd name="textAreaRight" fmla="*/ 387360 w 387000"/>
                <a:gd name="textAreaTop" fmla="*/ 0 h 387000"/>
                <a:gd name="textAreaBottom" fmla="*/ 387360 h 387000"/>
              </a:gdLst>
              <a:ahLst/>
              <a:cxnLst/>
              <a:rect l="textAreaLeft" t="textAreaTop" r="textAreaRight" b="textAreaBottom"/>
              <a:pathLst>
                <a:path w="10129" h="10129">
                  <a:moveTo>
                    <a:pt x="5075" y="0"/>
                  </a:moveTo>
                  <a:cubicBezTo>
                    <a:pt x="2274" y="0"/>
                    <a:pt x="0" y="2274"/>
                    <a:pt x="0" y="5075"/>
                  </a:cubicBezTo>
                  <a:cubicBezTo>
                    <a:pt x="0" y="7855"/>
                    <a:pt x="2274" y="10129"/>
                    <a:pt x="5075" y="10129"/>
                  </a:cubicBezTo>
                  <a:cubicBezTo>
                    <a:pt x="7876" y="10129"/>
                    <a:pt x="10129" y="7855"/>
                    <a:pt x="10129" y="5075"/>
                  </a:cubicBezTo>
                  <a:cubicBezTo>
                    <a:pt x="10129" y="2274"/>
                    <a:pt x="7876" y="0"/>
                    <a:pt x="5075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1" name="Google Shape;342;p39"/>
            <p:cNvSpPr/>
            <p:nvPr/>
          </p:nvSpPr>
          <p:spPr>
            <a:xfrm>
              <a:off x="1689480" y="1808640"/>
              <a:ext cx="188280" cy="188280"/>
            </a:xfrm>
            <a:custGeom>
              <a:avLst/>
              <a:gdLst>
                <a:gd name="textAreaLeft" fmla="*/ 0 w 188280"/>
                <a:gd name="textAreaRight" fmla="*/ 188640 w 188280"/>
                <a:gd name="textAreaTop" fmla="*/ 0 h 188280"/>
                <a:gd name="textAreaBottom" fmla="*/ 188640 h 188280"/>
              </a:gdLst>
              <a:ahLst/>
              <a:cxnLst/>
              <a:rect l="textAreaLeft" t="textAreaTop" r="textAreaRight" b="textAreaBottom"/>
              <a:pathLst>
                <a:path w="4933" h="4934">
                  <a:moveTo>
                    <a:pt x="2476" y="1"/>
                  </a:moveTo>
                  <a:cubicBezTo>
                    <a:pt x="1096" y="1"/>
                    <a:pt x="0" y="1097"/>
                    <a:pt x="0" y="2477"/>
                  </a:cubicBezTo>
                  <a:cubicBezTo>
                    <a:pt x="0" y="3837"/>
                    <a:pt x="1096" y="4933"/>
                    <a:pt x="2476" y="4933"/>
                  </a:cubicBezTo>
                  <a:cubicBezTo>
                    <a:pt x="3836" y="4933"/>
                    <a:pt x="4932" y="3837"/>
                    <a:pt x="4932" y="2477"/>
                  </a:cubicBezTo>
                  <a:cubicBezTo>
                    <a:pt x="4932" y="1097"/>
                    <a:pt x="3836" y="1"/>
                    <a:pt x="2476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2" name="Google Shape;343;p39"/>
            <p:cNvSpPr/>
            <p:nvPr/>
          </p:nvSpPr>
          <p:spPr>
            <a:xfrm>
              <a:off x="2318400" y="1483200"/>
              <a:ext cx="189000" cy="189000"/>
            </a:xfrm>
            <a:custGeom>
              <a:avLst/>
              <a:gdLst>
                <a:gd name="textAreaLeft" fmla="*/ 0 w 189000"/>
                <a:gd name="textAreaRight" fmla="*/ 189360 w 189000"/>
                <a:gd name="textAreaTop" fmla="*/ 0 h 189000"/>
                <a:gd name="textAreaBottom" fmla="*/ 189360 h 189000"/>
              </a:gdLst>
              <a:ahLst/>
              <a:cxnLst/>
              <a:rect l="textAreaLeft" t="textAreaTop" r="textAreaRight" b="textAreaBottom"/>
              <a:pathLst>
                <a:path w="4953" h="4953">
                  <a:moveTo>
                    <a:pt x="2477" y="0"/>
                  </a:moveTo>
                  <a:cubicBezTo>
                    <a:pt x="1117" y="0"/>
                    <a:pt x="0" y="1117"/>
                    <a:pt x="0" y="2476"/>
                  </a:cubicBezTo>
                  <a:cubicBezTo>
                    <a:pt x="0" y="3836"/>
                    <a:pt x="1117" y="4953"/>
                    <a:pt x="2477" y="4953"/>
                  </a:cubicBezTo>
                  <a:cubicBezTo>
                    <a:pt x="3836" y="4953"/>
                    <a:pt x="4953" y="3836"/>
                    <a:pt x="4953" y="2476"/>
                  </a:cubicBezTo>
                  <a:cubicBezTo>
                    <a:pt x="4953" y="1117"/>
                    <a:pt x="3836" y="0"/>
                    <a:pt x="2477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3" name="Google Shape;344;p39"/>
            <p:cNvSpPr/>
            <p:nvPr/>
          </p:nvSpPr>
          <p:spPr>
            <a:xfrm>
              <a:off x="2602800" y="2936160"/>
              <a:ext cx="167400" cy="167400"/>
            </a:xfrm>
            <a:custGeom>
              <a:avLst/>
              <a:gdLst>
                <a:gd name="textAreaLeft" fmla="*/ 0 w 167400"/>
                <a:gd name="textAreaRight" fmla="*/ 167760 w 167400"/>
                <a:gd name="textAreaTop" fmla="*/ 0 h 167400"/>
                <a:gd name="textAreaBottom" fmla="*/ 167760 h 167400"/>
              </a:gdLst>
              <a:ahLst/>
              <a:cxnLst/>
              <a:rect l="textAreaLeft" t="textAreaTop" r="textAreaRight" b="textAreaBottom"/>
              <a:pathLst>
                <a:path w="4385" h="4386">
                  <a:moveTo>
                    <a:pt x="2192" y="1"/>
                  </a:moveTo>
                  <a:cubicBezTo>
                    <a:pt x="974" y="1"/>
                    <a:pt x="0" y="975"/>
                    <a:pt x="0" y="2193"/>
                  </a:cubicBezTo>
                  <a:cubicBezTo>
                    <a:pt x="0" y="3411"/>
                    <a:pt x="974" y="4385"/>
                    <a:pt x="2192" y="4385"/>
                  </a:cubicBezTo>
                  <a:cubicBezTo>
                    <a:pt x="3410" y="4385"/>
                    <a:pt x="4384" y="3411"/>
                    <a:pt x="4384" y="2193"/>
                  </a:cubicBezTo>
                  <a:cubicBezTo>
                    <a:pt x="4384" y="975"/>
                    <a:pt x="3410" y="1"/>
                    <a:pt x="2192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3880" bIns="8388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4" name="Google Shape;345;p39"/>
            <p:cNvSpPr/>
            <p:nvPr/>
          </p:nvSpPr>
          <p:spPr>
            <a:xfrm>
              <a:off x="2546640" y="2906640"/>
              <a:ext cx="176760" cy="185400"/>
            </a:xfrm>
            <a:custGeom>
              <a:avLst/>
              <a:gdLst>
                <a:gd name="textAreaLeft" fmla="*/ 0 w 176760"/>
                <a:gd name="textAreaRight" fmla="*/ 177120 w 176760"/>
                <a:gd name="textAreaTop" fmla="*/ 0 h 185400"/>
                <a:gd name="textAreaBottom" fmla="*/ 185760 h 185400"/>
              </a:gdLst>
              <a:ahLst/>
              <a:cxnLst/>
              <a:rect l="textAreaLeft" t="textAreaTop" r="textAreaRight" b="textAreaBottom"/>
              <a:pathLst>
                <a:path w="4629" h="4852">
                  <a:moveTo>
                    <a:pt x="163" y="1"/>
                  </a:moveTo>
                  <a:cubicBezTo>
                    <a:pt x="163" y="1"/>
                    <a:pt x="1" y="2660"/>
                    <a:pt x="143" y="2944"/>
                  </a:cubicBezTo>
                  <a:cubicBezTo>
                    <a:pt x="285" y="3228"/>
                    <a:pt x="4121" y="4852"/>
                    <a:pt x="4121" y="4852"/>
                  </a:cubicBezTo>
                  <a:lnTo>
                    <a:pt x="4629" y="1624"/>
                  </a:lnTo>
                  <a:lnTo>
                    <a:pt x="163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5" name="Google Shape;346;p39"/>
            <p:cNvSpPr/>
            <p:nvPr/>
          </p:nvSpPr>
          <p:spPr>
            <a:xfrm>
              <a:off x="2448720" y="2421360"/>
              <a:ext cx="102960" cy="174240"/>
            </a:xfrm>
            <a:custGeom>
              <a:avLst/>
              <a:gdLst>
                <a:gd name="textAreaLeft" fmla="*/ 0 w 102960"/>
                <a:gd name="textAreaRight" fmla="*/ 103320 w 102960"/>
                <a:gd name="textAreaTop" fmla="*/ 0 h 174240"/>
                <a:gd name="textAreaBottom" fmla="*/ 174600 h 174240"/>
              </a:gdLst>
              <a:ahLst/>
              <a:cxnLst/>
              <a:rect l="textAreaLeft" t="textAreaTop" r="textAreaRight" b="textAreaBottom"/>
              <a:pathLst>
                <a:path w="2700" h="4568">
                  <a:moveTo>
                    <a:pt x="569" y="1"/>
                  </a:moveTo>
                  <a:lnTo>
                    <a:pt x="0" y="4568"/>
                  </a:lnTo>
                  <a:lnTo>
                    <a:pt x="2700" y="2721"/>
                  </a:lnTo>
                  <a:lnTo>
                    <a:pt x="569" y="1"/>
                  </a:lnTo>
                  <a:close/>
                </a:path>
              </a:pathLst>
            </a:custGeom>
            <a:solidFill>
              <a:srgbClr val="3D3D3C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7120" bIns="8712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6" name="Google Shape;347;p39"/>
            <p:cNvSpPr/>
            <p:nvPr/>
          </p:nvSpPr>
          <p:spPr>
            <a:xfrm>
              <a:off x="2330640" y="1512000"/>
              <a:ext cx="219600" cy="304200"/>
            </a:xfrm>
            <a:custGeom>
              <a:avLst/>
              <a:gdLst>
                <a:gd name="textAreaLeft" fmla="*/ 0 w 219600"/>
                <a:gd name="textAreaRight" fmla="*/ 219960 w 219600"/>
                <a:gd name="textAreaTop" fmla="*/ 0 h 304200"/>
                <a:gd name="textAreaBottom" fmla="*/ 304560 h 304200"/>
              </a:gdLst>
              <a:ahLst/>
              <a:cxnLst/>
              <a:rect l="textAreaLeft" t="textAreaTop" r="textAreaRight" b="textAreaBottom"/>
              <a:pathLst>
                <a:path w="5746" h="7957">
                  <a:moveTo>
                    <a:pt x="3614" y="0"/>
                  </a:moveTo>
                  <a:lnTo>
                    <a:pt x="1" y="1401"/>
                  </a:lnTo>
                  <a:lnTo>
                    <a:pt x="3391" y="7957"/>
                  </a:lnTo>
                  <a:lnTo>
                    <a:pt x="5745" y="6942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7" name="Google Shape;348;p39"/>
            <p:cNvSpPr/>
            <p:nvPr/>
          </p:nvSpPr>
          <p:spPr>
            <a:xfrm>
              <a:off x="1708920" y="1845000"/>
              <a:ext cx="324360" cy="339840"/>
            </a:xfrm>
            <a:custGeom>
              <a:avLst/>
              <a:gdLst>
                <a:gd name="textAreaLeft" fmla="*/ 0 w 324360"/>
                <a:gd name="textAreaRight" fmla="*/ 324720 w 324360"/>
                <a:gd name="textAreaTop" fmla="*/ 0 h 339840"/>
                <a:gd name="textAreaBottom" fmla="*/ 340200 h 339840"/>
              </a:gdLst>
              <a:ahLst/>
              <a:cxnLst/>
              <a:rect l="textAreaLeft" t="textAreaTop" r="textAreaRight" b="textAreaBottom"/>
              <a:pathLst>
                <a:path w="8485" h="8892">
                  <a:moveTo>
                    <a:pt x="3025" y="1"/>
                  </a:moveTo>
                  <a:lnTo>
                    <a:pt x="1" y="2071"/>
                  </a:lnTo>
                  <a:lnTo>
                    <a:pt x="5785" y="8891"/>
                  </a:lnTo>
                  <a:lnTo>
                    <a:pt x="8485" y="6760"/>
                  </a:lnTo>
                  <a:lnTo>
                    <a:pt x="3025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8" name="Google Shape;349;p39"/>
            <p:cNvSpPr/>
            <p:nvPr/>
          </p:nvSpPr>
          <p:spPr>
            <a:xfrm>
              <a:off x="202320" y="3447360"/>
              <a:ext cx="611640" cy="592200"/>
            </a:xfrm>
            <a:custGeom>
              <a:avLst/>
              <a:gdLst>
                <a:gd name="textAreaLeft" fmla="*/ 0 w 611640"/>
                <a:gd name="textAreaRight" fmla="*/ 612000 w 611640"/>
                <a:gd name="textAreaTop" fmla="*/ 0 h 592200"/>
                <a:gd name="textAreaBottom" fmla="*/ 592560 h 592200"/>
              </a:gdLst>
              <a:ahLst/>
              <a:cxnLst/>
              <a:rect l="textAreaLeft" t="textAreaTop" r="textAreaRight" b="textAreaBottom"/>
              <a:pathLst>
                <a:path w="15995" h="15488">
                  <a:moveTo>
                    <a:pt x="2091" y="1"/>
                  </a:moveTo>
                  <a:lnTo>
                    <a:pt x="0" y="3147"/>
                  </a:lnTo>
                  <a:lnTo>
                    <a:pt x="15447" y="15488"/>
                  </a:lnTo>
                  <a:lnTo>
                    <a:pt x="15995" y="15163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59" name="Google Shape;350;p39"/>
            <p:cNvSpPr/>
            <p:nvPr/>
          </p:nvSpPr>
          <p:spPr>
            <a:xfrm>
              <a:off x="1522440" y="2454840"/>
              <a:ext cx="937800" cy="1208160"/>
            </a:xfrm>
            <a:custGeom>
              <a:avLst/>
              <a:gdLst>
                <a:gd name="textAreaLeft" fmla="*/ 0 w 937800"/>
                <a:gd name="textAreaRight" fmla="*/ 938160 w 937800"/>
                <a:gd name="textAreaTop" fmla="*/ 0 h 1208160"/>
                <a:gd name="textAreaBottom" fmla="*/ 1208520 h 1208160"/>
              </a:gdLst>
              <a:ahLst/>
              <a:cxnLst/>
              <a:rect l="textAreaLeft" t="textAreaTop" r="textAreaRight" b="textAreaBottom"/>
              <a:pathLst>
                <a:path w="24520" h="31587">
                  <a:moveTo>
                    <a:pt x="11265" y="0"/>
                  </a:moveTo>
                  <a:lnTo>
                    <a:pt x="0" y="15427"/>
                  </a:lnTo>
                  <a:lnTo>
                    <a:pt x="13823" y="22247"/>
                  </a:lnTo>
                  <a:cubicBezTo>
                    <a:pt x="13823" y="22247"/>
                    <a:pt x="12057" y="24682"/>
                    <a:pt x="10656" y="27159"/>
                  </a:cubicBezTo>
                  <a:cubicBezTo>
                    <a:pt x="9362" y="29415"/>
                    <a:pt x="9617" y="31587"/>
                    <a:pt x="10656" y="31587"/>
                  </a:cubicBezTo>
                  <a:cubicBezTo>
                    <a:pt x="10757" y="31587"/>
                    <a:pt x="10866" y="31566"/>
                    <a:pt x="10981" y="31523"/>
                  </a:cubicBezTo>
                  <a:cubicBezTo>
                    <a:pt x="12280" y="31056"/>
                    <a:pt x="17862" y="26651"/>
                    <a:pt x="17862" y="26651"/>
                  </a:cubicBezTo>
                  <a:lnTo>
                    <a:pt x="24520" y="18877"/>
                  </a:lnTo>
                  <a:lnTo>
                    <a:pt x="1126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60" name="Google Shape;351;p39"/>
            <p:cNvSpPr/>
            <p:nvPr/>
          </p:nvSpPr>
          <p:spPr>
            <a:xfrm>
              <a:off x="1942560" y="3447360"/>
              <a:ext cx="252720" cy="213120"/>
            </a:xfrm>
            <a:custGeom>
              <a:avLst/>
              <a:gdLst>
                <a:gd name="textAreaLeft" fmla="*/ 0 w 252720"/>
                <a:gd name="textAreaRight" fmla="*/ 253080 w 252720"/>
                <a:gd name="textAreaTop" fmla="*/ 0 h 213120"/>
                <a:gd name="textAreaBottom" fmla="*/ 213480 h 213120"/>
              </a:gdLst>
              <a:ahLst/>
              <a:cxnLst/>
              <a:rect l="textAreaLeft" t="textAreaTop" r="textAreaRight" b="textAreaBottom"/>
              <a:pathLst>
                <a:path w="6618" h="5583">
                  <a:moveTo>
                    <a:pt x="6374" y="1"/>
                  </a:moveTo>
                  <a:lnTo>
                    <a:pt x="0" y="5583"/>
                  </a:lnTo>
                  <a:cubicBezTo>
                    <a:pt x="1137" y="5177"/>
                    <a:pt x="5521" y="1787"/>
                    <a:pt x="6617" y="914"/>
                  </a:cubicBezTo>
                  <a:lnTo>
                    <a:pt x="6374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61" name="Google Shape;352;p39"/>
            <p:cNvSpPr/>
            <p:nvPr/>
          </p:nvSpPr>
          <p:spPr>
            <a:xfrm>
              <a:off x="1843920" y="2265120"/>
              <a:ext cx="119160" cy="358560"/>
            </a:xfrm>
            <a:custGeom>
              <a:avLst/>
              <a:gdLst>
                <a:gd name="textAreaLeft" fmla="*/ 0 w 119160"/>
                <a:gd name="textAreaRight" fmla="*/ 119520 w 119160"/>
                <a:gd name="textAreaTop" fmla="*/ 0 h 358560"/>
                <a:gd name="textAreaBottom" fmla="*/ 358920 h 358560"/>
              </a:gdLst>
              <a:ahLst/>
              <a:cxnLst/>
              <a:rect l="textAreaLeft" t="textAreaTop" r="textAreaRight" b="textAreaBottom"/>
              <a:pathLst>
                <a:path w="3127" h="9379">
                  <a:moveTo>
                    <a:pt x="1056" y="1"/>
                  </a:moveTo>
                  <a:lnTo>
                    <a:pt x="0" y="9378"/>
                  </a:lnTo>
                  <a:lnTo>
                    <a:pt x="3126" y="7917"/>
                  </a:lnTo>
                  <a:lnTo>
                    <a:pt x="1056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62" name="Google Shape;353;p39"/>
            <p:cNvSpPr/>
            <p:nvPr/>
          </p:nvSpPr>
          <p:spPr>
            <a:xfrm>
              <a:off x="2133360" y="2968920"/>
              <a:ext cx="579240" cy="556920"/>
            </a:xfrm>
            <a:custGeom>
              <a:avLst/>
              <a:gdLst>
                <a:gd name="textAreaLeft" fmla="*/ 0 w 579240"/>
                <a:gd name="textAreaRight" fmla="*/ 579600 w 579240"/>
                <a:gd name="textAreaTop" fmla="*/ 0 h 556920"/>
                <a:gd name="textAreaBottom" fmla="*/ 557280 h 556920"/>
              </a:gdLst>
              <a:ahLst/>
              <a:cxnLst/>
              <a:rect l="textAreaLeft" t="textAreaTop" r="textAreaRight" b="textAreaBottom"/>
              <a:pathLst>
                <a:path w="15153" h="14563">
                  <a:moveTo>
                    <a:pt x="10728" y="0"/>
                  </a:moveTo>
                  <a:cubicBezTo>
                    <a:pt x="10728" y="0"/>
                    <a:pt x="2182" y="4364"/>
                    <a:pt x="1127" y="6617"/>
                  </a:cubicBezTo>
                  <a:cubicBezTo>
                    <a:pt x="124" y="8758"/>
                    <a:pt x="1" y="14563"/>
                    <a:pt x="1871" y="14563"/>
                  </a:cubicBezTo>
                  <a:cubicBezTo>
                    <a:pt x="1969" y="14563"/>
                    <a:pt x="2073" y="14547"/>
                    <a:pt x="2182" y="14513"/>
                  </a:cubicBezTo>
                  <a:cubicBezTo>
                    <a:pt x="4374" y="13823"/>
                    <a:pt x="15152" y="3715"/>
                    <a:pt x="15152" y="3715"/>
                  </a:cubicBezTo>
                  <a:lnTo>
                    <a:pt x="14016" y="1259"/>
                  </a:lnTo>
                  <a:lnTo>
                    <a:pt x="10728" y="0"/>
                  </a:ln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63" name="Google Shape;354;p39"/>
            <p:cNvSpPr/>
            <p:nvPr/>
          </p:nvSpPr>
          <p:spPr>
            <a:xfrm>
              <a:off x="2400120" y="2523240"/>
              <a:ext cx="345240" cy="469440"/>
            </a:xfrm>
            <a:custGeom>
              <a:avLst/>
              <a:gdLst>
                <a:gd name="textAreaLeft" fmla="*/ 0 w 345240"/>
                <a:gd name="textAreaRight" fmla="*/ 345600 w 345240"/>
                <a:gd name="textAreaTop" fmla="*/ 0 h 469440"/>
                <a:gd name="textAreaBottom" fmla="*/ 469800 h 469440"/>
              </a:gdLst>
              <a:ahLst/>
              <a:cxnLst/>
              <a:rect l="textAreaLeft" t="textAreaTop" r="textAreaRight" b="textAreaBottom"/>
              <a:pathLst>
                <a:path w="9033" h="12281">
                  <a:moveTo>
                    <a:pt x="4364" y="1"/>
                  </a:moveTo>
                  <a:lnTo>
                    <a:pt x="0" y="610"/>
                  </a:lnTo>
                  <a:lnTo>
                    <a:pt x="3735" y="10718"/>
                  </a:lnTo>
                  <a:lnTo>
                    <a:pt x="7511" y="12281"/>
                  </a:lnTo>
                  <a:lnTo>
                    <a:pt x="9033" y="11266"/>
                  </a:lnTo>
                  <a:lnTo>
                    <a:pt x="4364" y="1"/>
                  </a:ln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64" name="Google Shape;355;p39"/>
            <p:cNvSpPr/>
            <p:nvPr/>
          </p:nvSpPr>
          <p:spPr>
            <a:xfrm>
              <a:off x="2585520" y="2585880"/>
              <a:ext cx="159480" cy="382680"/>
            </a:xfrm>
            <a:custGeom>
              <a:avLst/>
              <a:gdLst>
                <a:gd name="textAreaLeft" fmla="*/ 0 w 159480"/>
                <a:gd name="textAreaRight" fmla="*/ 159840 w 159480"/>
                <a:gd name="textAreaTop" fmla="*/ 0 h 382680"/>
                <a:gd name="textAreaBottom" fmla="*/ 383040 h 382680"/>
              </a:gdLst>
              <a:ahLst/>
              <a:cxnLst/>
              <a:rect l="textAreaLeft" t="textAreaTop" r="textAreaRight" b="textAreaBottom"/>
              <a:pathLst>
                <a:path w="4182" h="10008">
                  <a:moveTo>
                    <a:pt x="1" y="1"/>
                  </a:moveTo>
                  <a:lnTo>
                    <a:pt x="3614" y="10007"/>
                  </a:lnTo>
                  <a:lnTo>
                    <a:pt x="4182" y="9622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65" name="Google Shape;356;p39"/>
            <p:cNvSpPr/>
            <p:nvPr/>
          </p:nvSpPr>
          <p:spPr>
            <a:xfrm>
              <a:off x="2341080" y="2421360"/>
              <a:ext cx="256680" cy="256680"/>
            </a:xfrm>
            <a:custGeom>
              <a:avLst/>
              <a:gdLst>
                <a:gd name="textAreaLeft" fmla="*/ 0 w 256680"/>
                <a:gd name="textAreaRight" fmla="*/ 257040 w 256680"/>
                <a:gd name="textAreaTop" fmla="*/ 0 h 256680"/>
                <a:gd name="textAreaBottom" fmla="*/ 257040 h 256680"/>
              </a:gdLst>
              <a:ahLst/>
              <a:cxnLst/>
              <a:rect l="textAreaLeft" t="textAreaTop" r="textAreaRight" b="textAreaBottom"/>
              <a:pathLst>
                <a:path w="6720" h="6720">
                  <a:moveTo>
                    <a:pt x="3350" y="1"/>
                  </a:moveTo>
                  <a:cubicBezTo>
                    <a:pt x="1503" y="1"/>
                    <a:pt x="1" y="1503"/>
                    <a:pt x="1" y="3370"/>
                  </a:cubicBezTo>
                  <a:cubicBezTo>
                    <a:pt x="1" y="5217"/>
                    <a:pt x="1503" y="6719"/>
                    <a:pt x="3350" y="6719"/>
                  </a:cubicBezTo>
                  <a:cubicBezTo>
                    <a:pt x="5217" y="6719"/>
                    <a:pt x="6719" y="5217"/>
                    <a:pt x="6719" y="3370"/>
                  </a:cubicBezTo>
                  <a:cubicBezTo>
                    <a:pt x="6719" y="1503"/>
                    <a:pt x="5217" y="1"/>
                    <a:pt x="3350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66" name="Google Shape;357;p39"/>
            <p:cNvSpPr/>
            <p:nvPr/>
          </p:nvSpPr>
          <p:spPr>
            <a:xfrm>
              <a:off x="2465280" y="2421360"/>
              <a:ext cx="132480" cy="186840"/>
            </a:xfrm>
            <a:custGeom>
              <a:avLst/>
              <a:gdLst>
                <a:gd name="textAreaLeft" fmla="*/ 0 w 132480"/>
                <a:gd name="textAreaRight" fmla="*/ 132840 w 13248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3472" h="4893">
                  <a:moveTo>
                    <a:pt x="102" y="1"/>
                  </a:moveTo>
                  <a:cubicBezTo>
                    <a:pt x="61" y="1"/>
                    <a:pt x="41" y="21"/>
                    <a:pt x="0" y="21"/>
                  </a:cubicBezTo>
                  <a:cubicBezTo>
                    <a:pt x="1827" y="589"/>
                    <a:pt x="3147" y="2294"/>
                    <a:pt x="3147" y="4304"/>
                  </a:cubicBezTo>
                  <a:cubicBezTo>
                    <a:pt x="3147" y="4507"/>
                    <a:pt x="3126" y="4689"/>
                    <a:pt x="3106" y="4892"/>
                  </a:cubicBezTo>
                  <a:cubicBezTo>
                    <a:pt x="3329" y="4426"/>
                    <a:pt x="3471" y="3918"/>
                    <a:pt x="3471" y="3370"/>
                  </a:cubicBezTo>
                  <a:cubicBezTo>
                    <a:pt x="3471" y="1503"/>
                    <a:pt x="1949" y="1"/>
                    <a:pt x="102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67" name="Google Shape;358;p39"/>
            <p:cNvSpPr/>
            <p:nvPr/>
          </p:nvSpPr>
          <p:spPr>
            <a:xfrm>
              <a:off x="2431080" y="2758320"/>
              <a:ext cx="171360" cy="190800"/>
            </a:xfrm>
            <a:custGeom>
              <a:avLst/>
              <a:gdLst>
                <a:gd name="textAreaLeft" fmla="*/ 0 w 171360"/>
                <a:gd name="textAreaRight" fmla="*/ 171720 w 171360"/>
                <a:gd name="textAreaTop" fmla="*/ 0 h 190800"/>
                <a:gd name="textAreaBottom" fmla="*/ 191160 h 190800"/>
              </a:gdLst>
              <a:ahLst/>
              <a:cxnLst/>
              <a:rect l="textAreaLeft" t="textAreaTop" r="textAreaRight" b="textAreaBottom"/>
              <a:pathLst>
                <a:path w="4487" h="4995">
                  <a:moveTo>
                    <a:pt x="995" y="1"/>
                  </a:moveTo>
                  <a:lnTo>
                    <a:pt x="0" y="2031"/>
                  </a:lnTo>
                  <a:lnTo>
                    <a:pt x="3471" y="4994"/>
                  </a:lnTo>
                  <a:lnTo>
                    <a:pt x="4486" y="2254"/>
                  </a:lnTo>
                  <a:lnTo>
                    <a:pt x="995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68" name="Google Shape;359;p39"/>
            <p:cNvSpPr/>
            <p:nvPr/>
          </p:nvSpPr>
          <p:spPr>
            <a:xfrm>
              <a:off x="2082960" y="2812680"/>
              <a:ext cx="490320" cy="434880"/>
            </a:xfrm>
            <a:custGeom>
              <a:avLst/>
              <a:gdLst>
                <a:gd name="textAreaLeft" fmla="*/ 0 w 490320"/>
                <a:gd name="textAreaRight" fmla="*/ 490680 w 490320"/>
                <a:gd name="textAreaTop" fmla="*/ 0 h 434880"/>
                <a:gd name="textAreaBottom" fmla="*/ 435240 h 434880"/>
              </a:gdLst>
              <a:ahLst/>
              <a:cxnLst/>
              <a:rect l="textAreaLeft" t="textAreaTop" r="textAreaRight" b="textAreaBottom"/>
              <a:pathLst>
                <a:path w="12827" h="11374">
                  <a:moveTo>
                    <a:pt x="9078" y="1"/>
                  </a:moveTo>
                  <a:cubicBezTo>
                    <a:pt x="9078" y="1"/>
                    <a:pt x="1974" y="3187"/>
                    <a:pt x="918" y="5968"/>
                  </a:cubicBezTo>
                  <a:cubicBezTo>
                    <a:pt x="1" y="8323"/>
                    <a:pt x="974" y="11373"/>
                    <a:pt x="2250" y="11373"/>
                  </a:cubicBezTo>
                  <a:cubicBezTo>
                    <a:pt x="2470" y="11373"/>
                    <a:pt x="2698" y="11283"/>
                    <a:pt x="2928" y="11083"/>
                  </a:cubicBezTo>
                  <a:cubicBezTo>
                    <a:pt x="4494" y="9758"/>
                    <a:pt x="12115" y="4383"/>
                    <a:pt x="12557" y="4383"/>
                  </a:cubicBezTo>
                  <a:cubicBezTo>
                    <a:pt x="12562" y="4383"/>
                    <a:pt x="12566" y="4384"/>
                    <a:pt x="12569" y="4385"/>
                  </a:cubicBezTo>
                  <a:cubicBezTo>
                    <a:pt x="12576" y="4387"/>
                    <a:pt x="12583" y="4389"/>
                    <a:pt x="12589" y="4389"/>
                  </a:cubicBezTo>
                  <a:cubicBezTo>
                    <a:pt x="12826" y="4389"/>
                    <a:pt x="12285" y="2457"/>
                    <a:pt x="12285" y="2457"/>
                  </a:cubicBezTo>
                  <a:lnTo>
                    <a:pt x="9078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69" name="Google Shape;360;p39"/>
            <p:cNvSpPr/>
            <p:nvPr/>
          </p:nvSpPr>
          <p:spPr>
            <a:xfrm>
              <a:off x="1908360" y="2773800"/>
              <a:ext cx="219600" cy="356040"/>
            </a:xfrm>
            <a:custGeom>
              <a:avLst/>
              <a:gdLst>
                <a:gd name="textAreaLeft" fmla="*/ 0 w 219600"/>
                <a:gd name="textAreaRight" fmla="*/ 219960 w 219600"/>
                <a:gd name="textAreaTop" fmla="*/ 0 h 356040"/>
                <a:gd name="textAreaBottom" fmla="*/ 356400 h 356040"/>
              </a:gdLst>
              <a:ahLst/>
              <a:cxnLst/>
              <a:rect l="textAreaLeft" t="textAreaTop" r="textAreaRight" b="textAreaBottom"/>
              <a:pathLst>
                <a:path w="5745" h="9318">
                  <a:moveTo>
                    <a:pt x="1624" y="1"/>
                  </a:moveTo>
                  <a:lnTo>
                    <a:pt x="0" y="1016"/>
                  </a:lnTo>
                  <a:lnTo>
                    <a:pt x="3512" y="9317"/>
                  </a:lnTo>
                  <a:lnTo>
                    <a:pt x="5744" y="8018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70" name="Google Shape;361;p39"/>
            <p:cNvSpPr/>
            <p:nvPr/>
          </p:nvSpPr>
          <p:spPr>
            <a:xfrm>
              <a:off x="2413080" y="2568240"/>
              <a:ext cx="224280" cy="310320"/>
            </a:xfrm>
            <a:custGeom>
              <a:avLst/>
              <a:gdLst>
                <a:gd name="textAreaLeft" fmla="*/ 0 w 224280"/>
                <a:gd name="textAreaRight" fmla="*/ 224640 w 224280"/>
                <a:gd name="textAreaTop" fmla="*/ 0 h 310320"/>
                <a:gd name="textAreaBottom" fmla="*/ 310680 h 310320"/>
              </a:gdLst>
              <a:ahLst/>
              <a:cxnLst/>
              <a:rect l="textAreaLeft" t="textAreaTop" r="textAreaRight" b="textAreaBottom"/>
              <a:pathLst>
                <a:path w="5867" h="8120">
                  <a:moveTo>
                    <a:pt x="2213" y="1"/>
                  </a:moveTo>
                  <a:lnTo>
                    <a:pt x="1" y="1645"/>
                  </a:lnTo>
                  <a:lnTo>
                    <a:pt x="447" y="6395"/>
                  </a:lnTo>
                  <a:lnTo>
                    <a:pt x="3938" y="8120"/>
                  </a:lnTo>
                  <a:lnTo>
                    <a:pt x="5867" y="6395"/>
                  </a:lnTo>
                  <a:lnTo>
                    <a:pt x="4628" y="1401"/>
                  </a:lnTo>
                  <a:lnTo>
                    <a:pt x="2213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71" name="Google Shape;362;p39"/>
            <p:cNvSpPr/>
            <p:nvPr/>
          </p:nvSpPr>
          <p:spPr>
            <a:xfrm>
              <a:off x="1872720" y="2185200"/>
              <a:ext cx="606960" cy="537840"/>
            </a:xfrm>
            <a:custGeom>
              <a:avLst/>
              <a:gdLst>
                <a:gd name="textAreaLeft" fmla="*/ 0 w 606960"/>
                <a:gd name="textAreaRight" fmla="*/ 607320 w 606960"/>
                <a:gd name="textAreaTop" fmla="*/ 0 h 537840"/>
                <a:gd name="textAreaBottom" fmla="*/ 538200 h 537840"/>
              </a:gdLst>
              <a:ahLst/>
              <a:cxnLst/>
              <a:rect l="textAreaLeft" t="textAreaTop" r="textAreaRight" b="textAreaBottom"/>
              <a:pathLst>
                <a:path w="15874" h="14067">
                  <a:moveTo>
                    <a:pt x="0" y="0"/>
                  </a:moveTo>
                  <a:lnTo>
                    <a:pt x="1502" y="10311"/>
                  </a:lnTo>
                  <a:lnTo>
                    <a:pt x="10961" y="14066"/>
                  </a:lnTo>
                  <a:lnTo>
                    <a:pt x="15873" y="9276"/>
                  </a:lnTo>
                  <a:lnTo>
                    <a:pt x="15589" y="5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72" name="Google Shape;363;p39"/>
            <p:cNvSpPr/>
            <p:nvPr/>
          </p:nvSpPr>
          <p:spPr>
            <a:xfrm>
              <a:off x="1872720" y="2185200"/>
              <a:ext cx="606960" cy="354600"/>
            </a:xfrm>
            <a:custGeom>
              <a:avLst/>
              <a:gdLst>
                <a:gd name="textAreaLeft" fmla="*/ 0 w 606960"/>
                <a:gd name="textAreaRight" fmla="*/ 607320 w 606960"/>
                <a:gd name="textAreaTop" fmla="*/ 0 h 354600"/>
                <a:gd name="textAreaBottom" fmla="*/ 354960 h 354600"/>
              </a:gdLst>
              <a:ahLst/>
              <a:cxnLst/>
              <a:rect l="textAreaLeft" t="textAreaTop" r="textAreaRight" b="textAreaBottom"/>
              <a:pathLst>
                <a:path w="15874" h="9277">
                  <a:moveTo>
                    <a:pt x="0" y="0"/>
                  </a:moveTo>
                  <a:lnTo>
                    <a:pt x="305" y="2091"/>
                  </a:lnTo>
                  <a:lnTo>
                    <a:pt x="14594" y="6780"/>
                  </a:lnTo>
                  <a:lnTo>
                    <a:pt x="15873" y="9276"/>
                  </a:lnTo>
                  <a:lnTo>
                    <a:pt x="15589" y="5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73" name="Google Shape;364;p39"/>
            <p:cNvSpPr/>
            <p:nvPr/>
          </p:nvSpPr>
          <p:spPr>
            <a:xfrm>
              <a:off x="1909800" y="2444760"/>
              <a:ext cx="464040" cy="278640"/>
            </a:xfrm>
            <a:custGeom>
              <a:avLst/>
              <a:gdLst>
                <a:gd name="textAreaLeft" fmla="*/ 0 w 464040"/>
                <a:gd name="textAreaRight" fmla="*/ 464400 w 464040"/>
                <a:gd name="textAreaTop" fmla="*/ 0 h 278640"/>
                <a:gd name="textAreaBottom" fmla="*/ 279000 h 278640"/>
              </a:gdLst>
              <a:ahLst/>
              <a:cxnLst/>
              <a:rect l="textAreaLeft" t="textAreaTop" r="textAreaRight" b="textAreaBottom"/>
              <a:pathLst>
                <a:path w="12139" h="7288">
                  <a:moveTo>
                    <a:pt x="1" y="1"/>
                  </a:moveTo>
                  <a:lnTo>
                    <a:pt x="528" y="3532"/>
                  </a:lnTo>
                  <a:lnTo>
                    <a:pt x="9987" y="7287"/>
                  </a:lnTo>
                  <a:lnTo>
                    <a:pt x="12139" y="53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2C2C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74" name="Google Shape;365;p39"/>
            <p:cNvSpPr/>
            <p:nvPr/>
          </p:nvSpPr>
          <p:spPr>
            <a:xfrm>
              <a:off x="1319760" y="2214000"/>
              <a:ext cx="565920" cy="896760"/>
            </a:xfrm>
            <a:custGeom>
              <a:avLst/>
              <a:gdLst>
                <a:gd name="textAreaLeft" fmla="*/ 0 w 565920"/>
                <a:gd name="textAreaRight" fmla="*/ 566280 w 565920"/>
                <a:gd name="textAreaTop" fmla="*/ 0 h 896760"/>
                <a:gd name="textAreaBottom" fmla="*/ 897120 h 896760"/>
              </a:gdLst>
              <a:ahLst/>
              <a:cxnLst/>
              <a:rect l="textAreaLeft" t="textAreaTop" r="textAreaRight" b="textAreaBottom"/>
              <a:pathLst>
                <a:path w="14798" h="23444">
                  <a:moveTo>
                    <a:pt x="14797" y="0"/>
                  </a:moveTo>
                  <a:lnTo>
                    <a:pt x="0" y="13803"/>
                  </a:lnTo>
                  <a:lnTo>
                    <a:pt x="3126" y="23444"/>
                  </a:lnTo>
                  <a:lnTo>
                    <a:pt x="7511" y="21922"/>
                  </a:lnTo>
                  <a:lnTo>
                    <a:pt x="14757" y="10250"/>
                  </a:lnTo>
                  <a:lnTo>
                    <a:pt x="14797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75" name="Google Shape;366;p39"/>
            <p:cNvSpPr/>
            <p:nvPr/>
          </p:nvSpPr>
          <p:spPr>
            <a:xfrm>
              <a:off x="1412280" y="2421360"/>
              <a:ext cx="471960" cy="689400"/>
            </a:xfrm>
            <a:custGeom>
              <a:avLst/>
              <a:gdLst>
                <a:gd name="textAreaLeft" fmla="*/ 0 w 471960"/>
                <a:gd name="textAreaRight" fmla="*/ 472320 w 471960"/>
                <a:gd name="textAreaTop" fmla="*/ 0 h 689400"/>
                <a:gd name="textAreaBottom" fmla="*/ 689760 h 689400"/>
              </a:gdLst>
              <a:ahLst/>
              <a:cxnLst/>
              <a:rect l="textAreaLeft" t="textAreaTop" r="textAreaRight" b="textAreaBottom"/>
              <a:pathLst>
                <a:path w="12342" h="18025">
                  <a:moveTo>
                    <a:pt x="12342" y="1"/>
                  </a:moveTo>
                  <a:lnTo>
                    <a:pt x="1" y="15873"/>
                  </a:lnTo>
                  <a:lnTo>
                    <a:pt x="711" y="18025"/>
                  </a:lnTo>
                  <a:lnTo>
                    <a:pt x="5096" y="16503"/>
                  </a:lnTo>
                  <a:lnTo>
                    <a:pt x="12342" y="4831"/>
                  </a:lnTo>
                  <a:lnTo>
                    <a:pt x="12342" y="1"/>
                  </a:ln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76" name="Google Shape;367;p39"/>
            <p:cNvSpPr/>
            <p:nvPr/>
          </p:nvSpPr>
          <p:spPr>
            <a:xfrm>
              <a:off x="1115640" y="2318040"/>
              <a:ext cx="337320" cy="398880"/>
            </a:xfrm>
            <a:custGeom>
              <a:avLst/>
              <a:gdLst>
                <a:gd name="textAreaLeft" fmla="*/ 0 w 337320"/>
                <a:gd name="textAreaRight" fmla="*/ 337680 w 337320"/>
                <a:gd name="textAreaTop" fmla="*/ 0 h 398880"/>
                <a:gd name="textAreaBottom" fmla="*/ 399240 h 398880"/>
              </a:gdLst>
              <a:ahLst/>
              <a:cxnLst/>
              <a:rect l="textAreaLeft" t="textAreaTop" r="textAreaRight" b="textAreaBottom"/>
              <a:pathLst>
                <a:path w="8830" h="10434">
                  <a:moveTo>
                    <a:pt x="2619" y="0"/>
                  </a:moveTo>
                  <a:lnTo>
                    <a:pt x="0" y="3552"/>
                  </a:lnTo>
                  <a:lnTo>
                    <a:pt x="8282" y="10433"/>
                  </a:lnTo>
                  <a:lnTo>
                    <a:pt x="8830" y="9804"/>
                  </a:lnTo>
                  <a:lnTo>
                    <a:pt x="2619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77" name="Google Shape;368;p39"/>
            <p:cNvSpPr/>
            <p:nvPr/>
          </p:nvSpPr>
          <p:spPr>
            <a:xfrm>
              <a:off x="-717120" y="3543480"/>
              <a:ext cx="1510200" cy="1785960"/>
            </a:xfrm>
            <a:custGeom>
              <a:avLst/>
              <a:gdLst>
                <a:gd name="textAreaLeft" fmla="*/ 0 w 1510200"/>
                <a:gd name="textAreaRight" fmla="*/ 1510560 w 1510200"/>
                <a:gd name="textAreaTop" fmla="*/ 0 h 1785960"/>
                <a:gd name="textAreaBottom" fmla="*/ 1786320 h 1785960"/>
              </a:gdLst>
              <a:ahLst/>
              <a:cxnLst/>
              <a:rect l="textAreaLeft" t="textAreaTop" r="textAreaRight" b="textAreaBottom"/>
              <a:pathLst>
                <a:path w="39480" h="46686">
                  <a:moveTo>
                    <a:pt x="23242" y="1"/>
                  </a:moveTo>
                  <a:lnTo>
                    <a:pt x="1" y="35176"/>
                  </a:lnTo>
                  <a:lnTo>
                    <a:pt x="31462" y="46685"/>
                  </a:lnTo>
                  <a:lnTo>
                    <a:pt x="39480" y="12971"/>
                  </a:lnTo>
                  <a:lnTo>
                    <a:pt x="23242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78" name="Google Shape;369;p39"/>
            <p:cNvSpPr/>
            <p:nvPr/>
          </p:nvSpPr>
          <p:spPr>
            <a:xfrm>
              <a:off x="241920" y="2481120"/>
              <a:ext cx="1466640" cy="1545840"/>
            </a:xfrm>
            <a:custGeom>
              <a:avLst/>
              <a:gdLst>
                <a:gd name="textAreaLeft" fmla="*/ 0 w 1466640"/>
                <a:gd name="textAreaRight" fmla="*/ 1467000 w 1466640"/>
                <a:gd name="textAreaTop" fmla="*/ 0 h 1545840"/>
                <a:gd name="textAreaBottom" fmla="*/ 1546200 h 1545840"/>
              </a:gdLst>
              <a:ahLst/>
              <a:cxnLst/>
              <a:rect l="textAreaLeft" t="textAreaTop" r="textAreaRight" b="textAreaBottom"/>
              <a:pathLst>
                <a:path w="38343" h="40410">
                  <a:moveTo>
                    <a:pt x="20910" y="0"/>
                  </a:moveTo>
                  <a:cubicBezTo>
                    <a:pt x="20694" y="0"/>
                    <a:pt x="20501" y="24"/>
                    <a:pt x="20339" y="78"/>
                  </a:cubicBezTo>
                  <a:cubicBezTo>
                    <a:pt x="18816" y="606"/>
                    <a:pt x="17071" y="1275"/>
                    <a:pt x="16665" y="1742"/>
                  </a:cubicBezTo>
                  <a:cubicBezTo>
                    <a:pt x="15893" y="2574"/>
                    <a:pt x="15731" y="4949"/>
                    <a:pt x="14412" y="6634"/>
                  </a:cubicBezTo>
                  <a:cubicBezTo>
                    <a:pt x="13092" y="8339"/>
                    <a:pt x="0" y="24232"/>
                    <a:pt x="0" y="24232"/>
                  </a:cubicBezTo>
                  <a:lnTo>
                    <a:pt x="427" y="28210"/>
                  </a:lnTo>
                  <a:lnTo>
                    <a:pt x="14960" y="40409"/>
                  </a:lnTo>
                  <a:cubicBezTo>
                    <a:pt x="14960" y="40409"/>
                    <a:pt x="31543" y="35091"/>
                    <a:pt x="34588" y="31925"/>
                  </a:cubicBezTo>
                  <a:cubicBezTo>
                    <a:pt x="37632" y="28779"/>
                    <a:pt x="38343" y="24557"/>
                    <a:pt x="38343" y="24557"/>
                  </a:cubicBezTo>
                  <a:lnTo>
                    <a:pt x="32680" y="13555"/>
                  </a:lnTo>
                  <a:lnTo>
                    <a:pt x="31989" y="6898"/>
                  </a:lnTo>
                  <a:lnTo>
                    <a:pt x="25210" y="1255"/>
                  </a:lnTo>
                  <a:cubicBezTo>
                    <a:pt x="25210" y="1255"/>
                    <a:pt x="22480" y="0"/>
                    <a:pt x="20910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79" name="Google Shape;370;p39"/>
            <p:cNvSpPr/>
            <p:nvPr/>
          </p:nvSpPr>
          <p:spPr>
            <a:xfrm>
              <a:off x="641160" y="3382920"/>
              <a:ext cx="1067400" cy="613080"/>
            </a:xfrm>
            <a:custGeom>
              <a:avLst/>
              <a:gdLst>
                <a:gd name="textAreaLeft" fmla="*/ 0 w 1067400"/>
                <a:gd name="textAreaRight" fmla="*/ 1067760 w 1067400"/>
                <a:gd name="textAreaTop" fmla="*/ 0 h 613080"/>
                <a:gd name="textAreaBottom" fmla="*/ 613440 h 613080"/>
              </a:gdLst>
              <a:ahLst/>
              <a:cxnLst/>
              <a:rect l="textAreaLeft" t="textAreaTop" r="textAreaRight" b="textAreaBottom"/>
              <a:pathLst>
                <a:path w="27910" h="16030">
                  <a:moveTo>
                    <a:pt x="2935" y="1"/>
                  </a:moveTo>
                  <a:cubicBezTo>
                    <a:pt x="2147" y="1"/>
                    <a:pt x="1543" y="867"/>
                    <a:pt x="1543" y="867"/>
                  </a:cubicBezTo>
                  <a:cubicBezTo>
                    <a:pt x="0" y="10305"/>
                    <a:pt x="6069" y="15238"/>
                    <a:pt x="6942" y="16029"/>
                  </a:cubicBezTo>
                  <a:cubicBezTo>
                    <a:pt x="11671" y="14426"/>
                    <a:pt x="21841" y="10772"/>
                    <a:pt x="24155" y="8357"/>
                  </a:cubicBezTo>
                  <a:cubicBezTo>
                    <a:pt x="27199" y="5211"/>
                    <a:pt x="27910" y="989"/>
                    <a:pt x="27910" y="989"/>
                  </a:cubicBezTo>
                  <a:lnTo>
                    <a:pt x="27605" y="380"/>
                  </a:lnTo>
                  <a:lnTo>
                    <a:pt x="20379" y="3424"/>
                  </a:lnTo>
                  <a:cubicBezTo>
                    <a:pt x="20379" y="3424"/>
                    <a:pt x="16034" y="1233"/>
                    <a:pt x="12989" y="1233"/>
                  </a:cubicBezTo>
                  <a:cubicBezTo>
                    <a:pt x="12113" y="1233"/>
                    <a:pt x="11345" y="1415"/>
                    <a:pt x="10819" y="1882"/>
                  </a:cubicBezTo>
                  <a:cubicBezTo>
                    <a:pt x="9940" y="2669"/>
                    <a:pt x="8969" y="2999"/>
                    <a:pt x="8031" y="2999"/>
                  </a:cubicBezTo>
                  <a:cubicBezTo>
                    <a:pt x="6477" y="2999"/>
                    <a:pt x="5012" y="2094"/>
                    <a:pt x="4202" y="867"/>
                  </a:cubicBezTo>
                  <a:cubicBezTo>
                    <a:pt x="3769" y="217"/>
                    <a:pt x="3329" y="1"/>
                    <a:pt x="2935" y="1"/>
                  </a:cubicBez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0" name="Google Shape;371;p39"/>
            <p:cNvSpPr/>
            <p:nvPr/>
          </p:nvSpPr>
          <p:spPr>
            <a:xfrm>
              <a:off x="470160" y="2938680"/>
              <a:ext cx="248040" cy="276120"/>
            </a:xfrm>
            <a:custGeom>
              <a:avLst/>
              <a:gdLst>
                <a:gd name="textAreaLeft" fmla="*/ 0 w 248040"/>
                <a:gd name="textAreaRight" fmla="*/ 248400 w 248040"/>
                <a:gd name="textAreaTop" fmla="*/ 0 h 276120"/>
                <a:gd name="textAreaBottom" fmla="*/ 276480 h 276120"/>
              </a:gdLst>
              <a:ahLst/>
              <a:cxnLst/>
              <a:rect l="textAreaLeft" t="textAreaTop" r="textAreaRight" b="textAreaBottom"/>
              <a:pathLst>
                <a:path w="6497" h="7227">
                  <a:moveTo>
                    <a:pt x="6435" y="1"/>
                  </a:moveTo>
                  <a:cubicBezTo>
                    <a:pt x="6435" y="1"/>
                    <a:pt x="6029" y="1665"/>
                    <a:pt x="3959" y="4060"/>
                  </a:cubicBezTo>
                  <a:cubicBezTo>
                    <a:pt x="1868" y="6435"/>
                    <a:pt x="1" y="7227"/>
                    <a:pt x="1" y="7227"/>
                  </a:cubicBezTo>
                  <a:cubicBezTo>
                    <a:pt x="1" y="7227"/>
                    <a:pt x="3046" y="6740"/>
                    <a:pt x="4771" y="4466"/>
                  </a:cubicBezTo>
                  <a:cubicBezTo>
                    <a:pt x="6496" y="2213"/>
                    <a:pt x="6435" y="1"/>
                    <a:pt x="643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1" name="Google Shape;372;p39"/>
            <p:cNvSpPr/>
            <p:nvPr/>
          </p:nvSpPr>
          <p:spPr>
            <a:xfrm>
              <a:off x="1440000" y="2723400"/>
              <a:ext cx="50040" cy="261360"/>
            </a:xfrm>
            <a:custGeom>
              <a:avLst/>
              <a:gdLst>
                <a:gd name="textAreaLeft" fmla="*/ 0 w 50040"/>
                <a:gd name="textAreaRight" fmla="*/ 50400 w 50040"/>
                <a:gd name="textAreaTop" fmla="*/ 0 h 261360"/>
                <a:gd name="textAreaBottom" fmla="*/ 261720 h 261360"/>
              </a:gdLst>
              <a:ahLst/>
              <a:cxnLst/>
              <a:rect l="textAreaLeft" t="textAreaTop" r="textAreaRight" b="textAreaBottom"/>
              <a:pathLst>
                <a:path w="1320" h="6841">
                  <a:moveTo>
                    <a:pt x="1" y="0"/>
                  </a:moveTo>
                  <a:lnTo>
                    <a:pt x="346" y="1502"/>
                  </a:lnTo>
                  <a:lnTo>
                    <a:pt x="589" y="6699"/>
                  </a:lnTo>
                  <a:lnTo>
                    <a:pt x="1320" y="6841"/>
                  </a:lnTo>
                  <a:lnTo>
                    <a:pt x="1320" y="6841"/>
                  </a:lnTo>
                  <a:lnTo>
                    <a:pt x="670" y="56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2" name="Google Shape;373;p39"/>
            <p:cNvSpPr/>
            <p:nvPr/>
          </p:nvSpPr>
          <p:spPr>
            <a:xfrm>
              <a:off x="860040" y="3702600"/>
              <a:ext cx="704880" cy="293400"/>
            </a:xfrm>
            <a:custGeom>
              <a:avLst/>
              <a:gdLst>
                <a:gd name="textAreaLeft" fmla="*/ 0 w 704880"/>
                <a:gd name="textAreaRight" fmla="*/ 705240 w 704880"/>
                <a:gd name="textAreaTop" fmla="*/ 0 h 293400"/>
                <a:gd name="textAreaBottom" fmla="*/ 293760 h 293400"/>
              </a:gdLst>
              <a:ahLst/>
              <a:cxnLst/>
              <a:rect l="textAreaLeft" t="textAreaTop" r="textAreaRight" b="textAreaBottom"/>
              <a:pathLst>
                <a:path w="18431" h="7674">
                  <a:moveTo>
                    <a:pt x="18431" y="1"/>
                  </a:moveTo>
                  <a:lnTo>
                    <a:pt x="18431" y="1"/>
                  </a:lnTo>
                  <a:cubicBezTo>
                    <a:pt x="18430" y="1"/>
                    <a:pt x="14310" y="2152"/>
                    <a:pt x="9926" y="3776"/>
                  </a:cubicBezTo>
                  <a:cubicBezTo>
                    <a:pt x="5521" y="5420"/>
                    <a:pt x="0" y="6435"/>
                    <a:pt x="0" y="6435"/>
                  </a:cubicBezTo>
                  <a:lnTo>
                    <a:pt x="1218" y="7673"/>
                  </a:lnTo>
                  <a:cubicBezTo>
                    <a:pt x="5947" y="6070"/>
                    <a:pt x="16117" y="2416"/>
                    <a:pt x="1843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3" name="Google Shape;374;p39"/>
            <p:cNvSpPr/>
            <p:nvPr/>
          </p:nvSpPr>
          <p:spPr>
            <a:xfrm>
              <a:off x="383040" y="2850840"/>
              <a:ext cx="316440" cy="385560"/>
            </a:xfrm>
            <a:custGeom>
              <a:avLst/>
              <a:gdLst>
                <a:gd name="textAreaLeft" fmla="*/ 0 w 316440"/>
                <a:gd name="textAreaRight" fmla="*/ 316800 w 316440"/>
                <a:gd name="textAreaTop" fmla="*/ 0 h 385560"/>
                <a:gd name="textAreaBottom" fmla="*/ 385920 h 385560"/>
              </a:gdLst>
              <a:ahLst/>
              <a:cxnLst/>
              <a:rect l="textAreaLeft" t="textAreaTop" r="textAreaRight" b="textAreaBottom"/>
              <a:pathLst>
                <a:path w="8282" h="10089">
                  <a:moveTo>
                    <a:pt x="8282" y="0"/>
                  </a:moveTo>
                  <a:cubicBezTo>
                    <a:pt x="5988" y="2801"/>
                    <a:pt x="2578" y="6942"/>
                    <a:pt x="1" y="10088"/>
                  </a:cubicBezTo>
                  <a:lnTo>
                    <a:pt x="1218" y="10088"/>
                  </a:lnTo>
                  <a:lnTo>
                    <a:pt x="8282" y="1604"/>
                  </a:lnTo>
                  <a:lnTo>
                    <a:pt x="8282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4" name="Google Shape;375;p39"/>
            <p:cNvSpPr/>
            <p:nvPr/>
          </p:nvSpPr>
          <p:spPr>
            <a:xfrm>
              <a:off x="1215720" y="3319200"/>
              <a:ext cx="492840" cy="390240"/>
            </a:xfrm>
            <a:custGeom>
              <a:avLst/>
              <a:gdLst>
                <a:gd name="textAreaLeft" fmla="*/ 0 w 492840"/>
                <a:gd name="textAreaRight" fmla="*/ 493200 w 492840"/>
                <a:gd name="textAreaTop" fmla="*/ 0 h 390240"/>
                <a:gd name="textAreaBottom" fmla="*/ 390600 h 390240"/>
              </a:gdLst>
              <a:ahLst/>
              <a:cxnLst/>
              <a:rect l="textAreaLeft" t="textAreaTop" r="textAreaRight" b="textAreaBottom"/>
              <a:pathLst>
                <a:path w="12890" h="10209">
                  <a:moveTo>
                    <a:pt x="11509" y="1"/>
                  </a:moveTo>
                  <a:lnTo>
                    <a:pt x="1" y="9987"/>
                  </a:lnTo>
                  <a:cubicBezTo>
                    <a:pt x="1" y="9987"/>
                    <a:pt x="1571" y="10209"/>
                    <a:pt x="3775" y="10209"/>
                  </a:cubicBezTo>
                  <a:cubicBezTo>
                    <a:pt x="5460" y="10209"/>
                    <a:pt x="7515" y="10079"/>
                    <a:pt x="9520" y="9622"/>
                  </a:cubicBezTo>
                  <a:cubicBezTo>
                    <a:pt x="12240" y="6516"/>
                    <a:pt x="12890" y="2660"/>
                    <a:pt x="12890" y="2660"/>
                  </a:cubicBezTo>
                  <a:lnTo>
                    <a:pt x="11509" y="1"/>
                  </a:ln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5" name="Google Shape;376;p39"/>
            <p:cNvSpPr/>
            <p:nvPr/>
          </p:nvSpPr>
          <p:spPr>
            <a:xfrm>
              <a:off x="1215720" y="1918080"/>
              <a:ext cx="714240" cy="774720"/>
            </a:xfrm>
            <a:custGeom>
              <a:avLst/>
              <a:gdLst>
                <a:gd name="textAreaLeft" fmla="*/ 0 w 714240"/>
                <a:gd name="textAreaRight" fmla="*/ 714600 w 714240"/>
                <a:gd name="textAreaTop" fmla="*/ 0 h 774720"/>
                <a:gd name="textAreaBottom" fmla="*/ 775080 h 774720"/>
              </a:gdLst>
              <a:ahLst/>
              <a:cxnLst/>
              <a:rect l="textAreaLeft" t="textAreaTop" r="textAreaRight" b="textAreaBottom"/>
              <a:pathLst>
                <a:path w="18675" h="20258">
                  <a:moveTo>
                    <a:pt x="14777" y="1"/>
                  </a:moveTo>
                  <a:lnTo>
                    <a:pt x="12220" y="224"/>
                  </a:lnTo>
                  <a:lnTo>
                    <a:pt x="1" y="10454"/>
                  </a:lnTo>
                  <a:lnTo>
                    <a:pt x="731" y="15021"/>
                  </a:lnTo>
                  <a:lnTo>
                    <a:pt x="6212" y="20258"/>
                  </a:lnTo>
                  <a:lnTo>
                    <a:pt x="7511" y="20258"/>
                  </a:lnTo>
                  <a:lnTo>
                    <a:pt x="18674" y="7734"/>
                  </a:lnTo>
                  <a:lnTo>
                    <a:pt x="18674" y="5035"/>
                  </a:lnTo>
                  <a:lnTo>
                    <a:pt x="14777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6" name="Google Shape;377;p39"/>
            <p:cNvSpPr/>
            <p:nvPr/>
          </p:nvSpPr>
          <p:spPr>
            <a:xfrm>
              <a:off x="1809000" y="1558440"/>
              <a:ext cx="659880" cy="547920"/>
            </a:xfrm>
            <a:custGeom>
              <a:avLst/>
              <a:gdLst>
                <a:gd name="textAreaLeft" fmla="*/ 0 w 659880"/>
                <a:gd name="textAreaRight" fmla="*/ 660240 w 659880"/>
                <a:gd name="textAreaTop" fmla="*/ 0 h 547920"/>
                <a:gd name="textAreaBottom" fmla="*/ 548280 h 547920"/>
              </a:gdLst>
              <a:ahLst/>
              <a:cxnLst/>
              <a:rect l="textAreaLeft" t="textAreaTop" r="textAreaRight" b="textAreaBottom"/>
              <a:pathLst>
                <a:path w="17254" h="14331">
                  <a:moveTo>
                    <a:pt x="12971" y="0"/>
                  </a:moveTo>
                  <a:lnTo>
                    <a:pt x="630" y="6658"/>
                  </a:lnTo>
                  <a:lnTo>
                    <a:pt x="1" y="8972"/>
                  </a:lnTo>
                  <a:lnTo>
                    <a:pt x="4000" y="13924"/>
                  </a:lnTo>
                  <a:lnTo>
                    <a:pt x="6374" y="14330"/>
                  </a:lnTo>
                  <a:lnTo>
                    <a:pt x="16970" y="7165"/>
                  </a:lnTo>
                  <a:lnTo>
                    <a:pt x="17254" y="4689"/>
                  </a:lnTo>
                  <a:lnTo>
                    <a:pt x="15001" y="568"/>
                  </a:lnTo>
                  <a:lnTo>
                    <a:pt x="12971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7" name="Google Shape;378;p39"/>
            <p:cNvSpPr/>
            <p:nvPr/>
          </p:nvSpPr>
          <p:spPr>
            <a:xfrm>
              <a:off x="2413080" y="1417680"/>
              <a:ext cx="562320" cy="367560"/>
            </a:xfrm>
            <a:custGeom>
              <a:avLst/>
              <a:gdLst>
                <a:gd name="textAreaLeft" fmla="*/ 0 w 562320"/>
                <a:gd name="textAreaRight" fmla="*/ 562680 w 562320"/>
                <a:gd name="textAreaTop" fmla="*/ 0 h 367560"/>
                <a:gd name="textAreaBottom" fmla="*/ 367920 h 367560"/>
              </a:gdLst>
              <a:ahLst/>
              <a:cxnLst/>
              <a:rect l="textAreaLeft" t="textAreaTop" r="textAreaRight" b="textAreaBottom"/>
              <a:pathLst>
                <a:path w="14703" h="9614">
                  <a:moveTo>
                    <a:pt x="12878" y="1"/>
                  </a:moveTo>
                  <a:cubicBezTo>
                    <a:pt x="12768" y="1"/>
                    <a:pt x="12657" y="11"/>
                    <a:pt x="12544" y="33"/>
                  </a:cubicBezTo>
                  <a:lnTo>
                    <a:pt x="1807" y="2104"/>
                  </a:lnTo>
                  <a:lnTo>
                    <a:pt x="1" y="3971"/>
                  </a:lnTo>
                  <a:lnTo>
                    <a:pt x="2132" y="8254"/>
                  </a:lnTo>
                  <a:lnTo>
                    <a:pt x="3837" y="9614"/>
                  </a:lnTo>
                  <a:lnTo>
                    <a:pt x="9967" y="7564"/>
                  </a:lnTo>
                  <a:cubicBezTo>
                    <a:pt x="12463" y="6732"/>
                    <a:pt x="14249" y="4540"/>
                    <a:pt x="14574" y="1921"/>
                  </a:cubicBezTo>
                  <a:cubicBezTo>
                    <a:pt x="14702" y="879"/>
                    <a:pt x="13874" y="1"/>
                    <a:pt x="12878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8" name="Google Shape;379;p39"/>
            <p:cNvSpPr/>
            <p:nvPr/>
          </p:nvSpPr>
          <p:spPr>
            <a:xfrm>
              <a:off x="1148040" y="2812680"/>
              <a:ext cx="918360" cy="847800"/>
            </a:xfrm>
            <a:custGeom>
              <a:avLst/>
              <a:gdLst>
                <a:gd name="textAreaLeft" fmla="*/ 0 w 918360"/>
                <a:gd name="textAreaRight" fmla="*/ 918720 w 918360"/>
                <a:gd name="textAreaTop" fmla="*/ 0 h 847800"/>
                <a:gd name="textAreaBottom" fmla="*/ 848160 h 847800"/>
              </a:gdLst>
              <a:ahLst/>
              <a:cxnLst/>
              <a:rect l="textAreaLeft" t="textAreaTop" r="textAreaRight" b="textAreaBottom"/>
              <a:pathLst>
                <a:path w="24013" h="22166">
                  <a:moveTo>
                    <a:pt x="19202" y="1"/>
                  </a:moveTo>
                  <a:lnTo>
                    <a:pt x="1" y="10068"/>
                  </a:lnTo>
                  <a:lnTo>
                    <a:pt x="6841" y="22166"/>
                  </a:lnTo>
                  <a:cubicBezTo>
                    <a:pt x="6841" y="22166"/>
                    <a:pt x="23628" y="8728"/>
                    <a:pt x="23728" y="8728"/>
                  </a:cubicBezTo>
                  <a:cubicBezTo>
                    <a:pt x="23728" y="8728"/>
                    <a:pt x="23729" y="8728"/>
                    <a:pt x="23729" y="8729"/>
                  </a:cubicBezTo>
                  <a:cubicBezTo>
                    <a:pt x="23729" y="8730"/>
                    <a:pt x="23729" y="8731"/>
                    <a:pt x="23729" y="8731"/>
                  </a:cubicBezTo>
                  <a:cubicBezTo>
                    <a:pt x="23741" y="8731"/>
                    <a:pt x="24013" y="6942"/>
                    <a:pt x="24013" y="6942"/>
                  </a:cubicBezTo>
                  <a:lnTo>
                    <a:pt x="20440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89" name="Google Shape;380;p39"/>
            <p:cNvSpPr/>
            <p:nvPr/>
          </p:nvSpPr>
          <p:spPr>
            <a:xfrm>
              <a:off x="1970640" y="2596320"/>
              <a:ext cx="572040" cy="495720"/>
            </a:xfrm>
            <a:custGeom>
              <a:avLst/>
              <a:gdLst>
                <a:gd name="textAreaLeft" fmla="*/ 0 w 572040"/>
                <a:gd name="textAreaRight" fmla="*/ 572400 w 572040"/>
                <a:gd name="textAreaTop" fmla="*/ 0 h 495720"/>
                <a:gd name="textAreaBottom" fmla="*/ 496080 h 495720"/>
              </a:gdLst>
              <a:ahLst/>
              <a:cxnLst/>
              <a:rect l="textAreaLeft" t="textAreaTop" r="textAreaRight" b="textAreaBottom"/>
              <a:pathLst>
                <a:path w="14961" h="12964">
                  <a:moveTo>
                    <a:pt x="10957" y="1"/>
                  </a:moveTo>
                  <a:cubicBezTo>
                    <a:pt x="7302" y="1"/>
                    <a:pt x="1" y="4175"/>
                    <a:pt x="1" y="4175"/>
                  </a:cubicBezTo>
                  <a:lnTo>
                    <a:pt x="1" y="5657"/>
                  </a:lnTo>
                  <a:lnTo>
                    <a:pt x="3066" y="12071"/>
                  </a:lnTo>
                  <a:lnTo>
                    <a:pt x="4629" y="12964"/>
                  </a:lnTo>
                  <a:cubicBezTo>
                    <a:pt x="4629" y="12964"/>
                    <a:pt x="10332" y="8803"/>
                    <a:pt x="11916" y="7098"/>
                  </a:cubicBezTo>
                  <a:cubicBezTo>
                    <a:pt x="13479" y="5413"/>
                    <a:pt x="14960" y="2084"/>
                    <a:pt x="12362" y="339"/>
                  </a:cubicBezTo>
                  <a:cubicBezTo>
                    <a:pt x="12011" y="103"/>
                    <a:pt x="11528" y="1"/>
                    <a:pt x="10957" y="1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90" name="Google Shape;381;p39"/>
            <p:cNvSpPr/>
            <p:nvPr/>
          </p:nvSpPr>
          <p:spPr>
            <a:xfrm>
              <a:off x="1319760" y="2705400"/>
              <a:ext cx="1179360" cy="954720"/>
            </a:xfrm>
            <a:custGeom>
              <a:avLst/>
              <a:gdLst>
                <a:gd name="textAreaLeft" fmla="*/ 0 w 1179360"/>
                <a:gd name="textAreaRight" fmla="*/ 1179720 w 1179360"/>
                <a:gd name="textAreaTop" fmla="*/ 0 h 954720"/>
                <a:gd name="textAreaBottom" fmla="*/ 955080 h 954720"/>
              </a:gdLst>
              <a:ahLst/>
              <a:cxnLst/>
              <a:rect l="textAreaLeft" t="textAreaTop" r="textAreaRight" b="textAreaBottom"/>
              <a:pathLst>
                <a:path w="30833" h="24967">
                  <a:moveTo>
                    <a:pt x="30772" y="1"/>
                  </a:moveTo>
                  <a:lnTo>
                    <a:pt x="30772" y="1"/>
                  </a:lnTo>
                  <a:cubicBezTo>
                    <a:pt x="30163" y="1198"/>
                    <a:pt x="28965" y="3086"/>
                    <a:pt x="26976" y="4527"/>
                  </a:cubicBezTo>
                  <a:cubicBezTo>
                    <a:pt x="23850" y="6780"/>
                    <a:pt x="22389" y="7511"/>
                    <a:pt x="22389" y="7511"/>
                  </a:cubicBezTo>
                  <a:lnTo>
                    <a:pt x="21678" y="5664"/>
                  </a:lnTo>
                  <a:lnTo>
                    <a:pt x="16401" y="9317"/>
                  </a:lnTo>
                  <a:lnTo>
                    <a:pt x="17862" y="10596"/>
                  </a:lnTo>
                  <a:lnTo>
                    <a:pt x="5846" y="19385"/>
                  </a:lnTo>
                  <a:cubicBezTo>
                    <a:pt x="5846" y="19385"/>
                    <a:pt x="5197" y="17741"/>
                    <a:pt x="4547" y="16624"/>
                  </a:cubicBezTo>
                  <a:cubicBezTo>
                    <a:pt x="4515" y="16566"/>
                    <a:pt x="4461" y="16539"/>
                    <a:pt x="4388" y="16539"/>
                  </a:cubicBezTo>
                  <a:cubicBezTo>
                    <a:pt x="3770" y="16539"/>
                    <a:pt x="1780" y="18516"/>
                    <a:pt x="0" y="20785"/>
                  </a:cubicBezTo>
                  <a:lnTo>
                    <a:pt x="2355" y="24967"/>
                  </a:lnTo>
                  <a:cubicBezTo>
                    <a:pt x="2355" y="24967"/>
                    <a:pt x="19142" y="11529"/>
                    <a:pt x="19242" y="11529"/>
                  </a:cubicBezTo>
                  <a:cubicBezTo>
                    <a:pt x="19242" y="11529"/>
                    <a:pt x="19243" y="11529"/>
                    <a:pt x="19243" y="11530"/>
                  </a:cubicBezTo>
                  <a:cubicBezTo>
                    <a:pt x="19243" y="11531"/>
                    <a:pt x="19243" y="11532"/>
                    <a:pt x="19243" y="11532"/>
                  </a:cubicBezTo>
                  <a:cubicBezTo>
                    <a:pt x="19255" y="11532"/>
                    <a:pt x="19527" y="9743"/>
                    <a:pt x="19527" y="9743"/>
                  </a:cubicBezTo>
                  <a:lnTo>
                    <a:pt x="19466" y="9642"/>
                  </a:lnTo>
                  <a:cubicBezTo>
                    <a:pt x="19730" y="9540"/>
                    <a:pt x="19973" y="9419"/>
                    <a:pt x="20176" y="9277"/>
                  </a:cubicBezTo>
                  <a:lnTo>
                    <a:pt x="21638" y="10109"/>
                  </a:lnTo>
                  <a:cubicBezTo>
                    <a:pt x="21638" y="10109"/>
                    <a:pt x="27341" y="5948"/>
                    <a:pt x="28925" y="4243"/>
                  </a:cubicBezTo>
                  <a:cubicBezTo>
                    <a:pt x="29899" y="3208"/>
                    <a:pt x="30833" y="1543"/>
                    <a:pt x="30772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91" name="Google Shape;382;p39"/>
            <p:cNvSpPr/>
            <p:nvPr/>
          </p:nvSpPr>
          <p:spPr>
            <a:xfrm>
              <a:off x="1397520" y="3120120"/>
              <a:ext cx="662760" cy="540000"/>
            </a:xfrm>
            <a:custGeom>
              <a:avLst/>
              <a:gdLst>
                <a:gd name="textAreaLeft" fmla="*/ 0 w 662760"/>
                <a:gd name="textAreaRight" fmla="*/ 663120 w 662760"/>
                <a:gd name="textAreaTop" fmla="*/ 0 h 540000"/>
                <a:gd name="textAreaBottom" fmla="*/ 540360 h 540000"/>
              </a:gdLst>
              <a:ahLst/>
              <a:cxnLst/>
              <a:rect l="textAreaLeft" t="textAreaTop" r="textAreaRight" b="textAreaBottom"/>
              <a:pathLst>
                <a:path w="17335" h="14128">
                  <a:moveTo>
                    <a:pt x="17334" y="0"/>
                  </a:moveTo>
                  <a:lnTo>
                    <a:pt x="0" y="13194"/>
                  </a:lnTo>
                  <a:lnTo>
                    <a:pt x="325" y="14128"/>
                  </a:lnTo>
                  <a:lnTo>
                    <a:pt x="17213" y="691"/>
                  </a:lnTo>
                  <a:lnTo>
                    <a:pt x="1733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92" name="Google Shape;383;p39"/>
            <p:cNvSpPr/>
            <p:nvPr/>
          </p:nvSpPr>
          <p:spPr>
            <a:xfrm>
              <a:off x="1002240" y="3190320"/>
              <a:ext cx="514440" cy="514440"/>
            </a:xfrm>
            <a:custGeom>
              <a:avLst/>
              <a:gdLst>
                <a:gd name="textAreaLeft" fmla="*/ 0 w 514440"/>
                <a:gd name="textAreaRight" fmla="*/ 514800 w 514440"/>
                <a:gd name="textAreaTop" fmla="*/ 0 h 514440"/>
                <a:gd name="textAreaBottom" fmla="*/ 514800 h 514440"/>
              </a:gdLst>
              <a:ahLst/>
              <a:cxnLst/>
              <a:rect l="textAreaLeft" t="textAreaTop" r="textAreaRight" b="textAreaBottom"/>
              <a:pathLst>
                <a:path w="13459" h="13458">
                  <a:moveTo>
                    <a:pt x="6719" y="0"/>
                  </a:moveTo>
                  <a:cubicBezTo>
                    <a:pt x="3005" y="0"/>
                    <a:pt x="1" y="3004"/>
                    <a:pt x="1" y="6719"/>
                  </a:cubicBezTo>
                  <a:cubicBezTo>
                    <a:pt x="1" y="10433"/>
                    <a:pt x="3005" y="13458"/>
                    <a:pt x="6719" y="13458"/>
                  </a:cubicBezTo>
                  <a:cubicBezTo>
                    <a:pt x="10434" y="13458"/>
                    <a:pt x="13458" y="10433"/>
                    <a:pt x="13458" y="6719"/>
                  </a:cubicBezTo>
                  <a:cubicBezTo>
                    <a:pt x="13458" y="3004"/>
                    <a:pt x="10434" y="0"/>
                    <a:pt x="6719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 dirty="0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93" name="Google Shape;384;p39"/>
            <p:cNvSpPr/>
            <p:nvPr/>
          </p:nvSpPr>
          <p:spPr>
            <a:xfrm>
              <a:off x="1884240" y="2815920"/>
              <a:ext cx="266760" cy="266760"/>
            </a:xfrm>
            <a:custGeom>
              <a:avLst/>
              <a:gdLst>
                <a:gd name="textAreaLeft" fmla="*/ 0 w 266760"/>
                <a:gd name="textAreaRight" fmla="*/ 267120 w 266760"/>
                <a:gd name="textAreaTop" fmla="*/ 0 h 266760"/>
                <a:gd name="textAreaBottom" fmla="*/ 267120 h 266760"/>
              </a:gdLst>
              <a:ahLst/>
              <a:cxnLst/>
              <a:rect l="textAreaLeft" t="textAreaTop" r="textAreaRight" b="textAreaBottom"/>
              <a:pathLst>
                <a:path w="6984" h="6984">
                  <a:moveTo>
                    <a:pt x="3492" y="1"/>
                  </a:moveTo>
                  <a:cubicBezTo>
                    <a:pt x="1564" y="1"/>
                    <a:pt x="1" y="1564"/>
                    <a:pt x="1" y="3492"/>
                  </a:cubicBezTo>
                  <a:cubicBezTo>
                    <a:pt x="1" y="5420"/>
                    <a:pt x="1564" y="6983"/>
                    <a:pt x="3492" y="6983"/>
                  </a:cubicBezTo>
                  <a:cubicBezTo>
                    <a:pt x="5420" y="6983"/>
                    <a:pt x="6983" y="5420"/>
                    <a:pt x="6983" y="3492"/>
                  </a:cubicBezTo>
                  <a:cubicBezTo>
                    <a:pt x="6983" y="1564"/>
                    <a:pt x="5420" y="1"/>
                    <a:pt x="3492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294" name="Google Shape;385;p39"/>
            <p:cNvSpPr/>
            <p:nvPr/>
          </p:nvSpPr>
          <p:spPr>
            <a:xfrm>
              <a:off x="1908360" y="2829960"/>
              <a:ext cx="228600" cy="182880"/>
            </a:xfrm>
            <a:custGeom>
              <a:avLst/>
              <a:gdLst>
                <a:gd name="textAreaLeft" fmla="*/ 0 w 228600"/>
                <a:gd name="textAreaRight" fmla="*/ 228960 w 228600"/>
                <a:gd name="textAreaTop" fmla="*/ 0 h 182880"/>
                <a:gd name="textAreaBottom" fmla="*/ 183240 h 182880"/>
              </a:gdLst>
              <a:ahLst/>
              <a:cxnLst/>
              <a:rect l="textAreaLeft" t="textAreaTop" r="textAreaRight" b="textAreaBottom"/>
              <a:pathLst>
                <a:path w="5988" h="4791">
                  <a:moveTo>
                    <a:pt x="2862" y="0"/>
                  </a:moveTo>
                  <a:cubicBezTo>
                    <a:pt x="1583" y="0"/>
                    <a:pt x="467" y="772"/>
                    <a:pt x="0" y="1888"/>
                  </a:cubicBezTo>
                  <a:cubicBezTo>
                    <a:pt x="548" y="1015"/>
                    <a:pt x="1522" y="426"/>
                    <a:pt x="2639" y="426"/>
                  </a:cubicBezTo>
                  <a:cubicBezTo>
                    <a:pt x="4364" y="426"/>
                    <a:pt x="5765" y="1827"/>
                    <a:pt x="5765" y="3552"/>
                  </a:cubicBezTo>
                  <a:cubicBezTo>
                    <a:pt x="5765" y="3999"/>
                    <a:pt x="5663" y="4405"/>
                    <a:pt x="5501" y="4790"/>
                  </a:cubicBezTo>
                  <a:cubicBezTo>
                    <a:pt x="5805" y="4303"/>
                    <a:pt x="5988" y="3735"/>
                    <a:pt x="5988" y="3126"/>
                  </a:cubicBezTo>
                  <a:cubicBezTo>
                    <a:pt x="5988" y="1401"/>
                    <a:pt x="4587" y="0"/>
                    <a:pt x="2862" y="0"/>
                  </a:cubicBezTo>
                  <a:close/>
                </a:path>
              </a:pathLst>
            </a:custGeom>
            <a:solidFill>
              <a:srgbClr val="728AC6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95" name="Google Shape;386;p39"/>
            <p:cNvSpPr/>
            <p:nvPr/>
          </p:nvSpPr>
          <p:spPr>
            <a:xfrm>
              <a:off x="1054800" y="3222720"/>
              <a:ext cx="427680" cy="342000"/>
            </a:xfrm>
            <a:custGeom>
              <a:avLst/>
              <a:gdLst>
                <a:gd name="textAreaLeft" fmla="*/ 0 w 427680"/>
                <a:gd name="textAreaRight" fmla="*/ 428040 w 427680"/>
                <a:gd name="textAreaTop" fmla="*/ 0 h 342000"/>
                <a:gd name="textAreaBottom" fmla="*/ 342360 h 342000"/>
              </a:gdLst>
              <a:ahLst/>
              <a:cxnLst/>
              <a:rect l="textAreaLeft" t="textAreaTop" r="textAreaRight" b="textAreaBottom"/>
              <a:pathLst>
                <a:path w="11185" h="8952">
                  <a:moveTo>
                    <a:pt x="5360" y="1"/>
                  </a:moveTo>
                  <a:cubicBezTo>
                    <a:pt x="2964" y="1"/>
                    <a:pt x="894" y="1462"/>
                    <a:pt x="1" y="3533"/>
                  </a:cubicBezTo>
                  <a:cubicBezTo>
                    <a:pt x="1036" y="1909"/>
                    <a:pt x="2863" y="813"/>
                    <a:pt x="4933" y="813"/>
                  </a:cubicBezTo>
                  <a:cubicBezTo>
                    <a:pt x="8140" y="813"/>
                    <a:pt x="10759" y="3431"/>
                    <a:pt x="10759" y="6638"/>
                  </a:cubicBezTo>
                  <a:cubicBezTo>
                    <a:pt x="10759" y="7470"/>
                    <a:pt x="10596" y="8242"/>
                    <a:pt x="10292" y="8952"/>
                  </a:cubicBezTo>
                  <a:cubicBezTo>
                    <a:pt x="10860" y="8059"/>
                    <a:pt x="11185" y="6983"/>
                    <a:pt x="11185" y="5846"/>
                  </a:cubicBezTo>
                  <a:cubicBezTo>
                    <a:pt x="11185" y="2619"/>
                    <a:pt x="8587" y="1"/>
                    <a:pt x="536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96" name="Google Shape;387;p39"/>
            <p:cNvSpPr/>
            <p:nvPr/>
          </p:nvSpPr>
          <p:spPr>
            <a:xfrm>
              <a:off x="678960" y="2938680"/>
              <a:ext cx="814320" cy="1063440"/>
            </a:xfrm>
            <a:custGeom>
              <a:avLst/>
              <a:gdLst>
                <a:gd name="textAreaLeft" fmla="*/ 0 w 814320"/>
                <a:gd name="textAreaRight" fmla="*/ 814680 w 814320"/>
                <a:gd name="textAreaTop" fmla="*/ 0 h 1063440"/>
                <a:gd name="textAreaBottom" fmla="*/ 1063800 h 1063440"/>
              </a:gdLst>
              <a:ahLst/>
              <a:cxnLst/>
              <a:rect l="textAreaLeft" t="textAreaTop" r="textAreaRight" b="textAreaBottom"/>
              <a:pathLst>
                <a:path w="21294" h="27809">
                  <a:moveTo>
                    <a:pt x="15813" y="1"/>
                  </a:moveTo>
                  <a:cubicBezTo>
                    <a:pt x="7105" y="1"/>
                    <a:pt x="1" y="7085"/>
                    <a:pt x="1" y="15813"/>
                  </a:cubicBezTo>
                  <a:cubicBezTo>
                    <a:pt x="1" y="20603"/>
                    <a:pt x="2152" y="24886"/>
                    <a:pt x="5522" y="27809"/>
                  </a:cubicBezTo>
                  <a:cubicBezTo>
                    <a:pt x="5765" y="27727"/>
                    <a:pt x="6009" y="27626"/>
                    <a:pt x="6273" y="27545"/>
                  </a:cubicBezTo>
                  <a:cubicBezTo>
                    <a:pt x="2863" y="24764"/>
                    <a:pt x="691" y="20542"/>
                    <a:pt x="691" y="15813"/>
                  </a:cubicBezTo>
                  <a:cubicBezTo>
                    <a:pt x="691" y="7450"/>
                    <a:pt x="7470" y="671"/>
                    <a:pt x="15813" y="671"/>
                  </a:cubicBezTo>
                  <a:cubicBezTo>
                    <a:pt x="17761" y="671"/>
                    <a:pt x="19608" y="1036"/>
                    <a:pt x="21293" y="1706"/>
                  </a:cubicBezTo>
                  <a:lnTo>
                    <a:pt x="21253" y="1604"/>
                  </a:lnTo>
                  <a:lnTo>
                    <a:pt x="21171" y="935"/>
                  </a:lnTo>
                  <a:cubicBezTo>
                    <a:pt x="19507" y="326"/>
                    <a:pt x="17700" y="1"/>
                    <a:pt x="15813" y="1"/>
                  </a:cubicBez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97" name="Google Shape;388;p39"/>
            <p:cNvSpPr/>
            <p:nvPr/>
          </p:nvSpPr>
          <p:spPr>
            <a:xfrm>
              <a:off x="72360" y="3889800"/>
              <a:ext cx="533160" cy="1223640"/>
            </a:xfrm>
            <a:custGeom>
              <a:avLst/>
              <a:gdLst>
                <a:gd name="textAreaLeft" fmla="*/ 0 w 533160"/>
                <a:gd name="textAreaRight" fmla="*/ 533520 w 533160"/>
                <a:gd name="textAreaTop" fmla="*/ 0 h 1223640"/>
                <a:gd name="textAreaBottom" fmla="*/ 1224000 h 1223640"/>
              </a:gdLst>
              <a:ahLst/>
              <a:cxnLst/>
              <a:rect l="textAreaLeft" t="textAreaTop" r="textAreaRight" b="textAreaBottom"/>
              <a:pathLst>
                <a:path w="13945" h="31990">
                  <a:moveTo>
                    <a:pt x="13945" y="0"/>
                  </a:moveTo>
                  <a:lnTo>
                    <a:pt x="0" y="31989"/>
                  </a:lnTo>
                </a:path>
              </a:pathLst>
            </a:custGeom>
            <a:solidFill>
              <a:srgbClr val="EDEDE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98" name="Google Shape;389;p39"/>
            <p:cNvSpPr/>
            <p:nvPr/>
          </p:nvSpPr>
          <p:spPr>
            <a:xfrm>
              <a:off x="1366200" y="2044800"/>
              <a:ext cx="511560" cy="564840"/>
            </a:xfrm>
            <a:custGeom>
              <a:avLst/>
              <a:gdLst>
                <a:gd name="textAreaLeft" fmla="*/ 0 w 511560"/>
                <a:gd name="textAreaRight" fmla="*/ 511920 w 511560"/>
                <a:gd name="textAreaTop" fmla="*/ 0 h 564840"/>
                <a:gd name="textAreaBottom" fmla="*/ 565200 h 564840"/>
              </a:gdLst>
              <a:ahLst/>
              <a:cxnLst/>
              <a:rect l="textAreaLeft" t="textAreaTop" r="textAreaRight" b="textAreaBottom"/>
              <a:pathLst>
                <a:path w="13377" h="14777">
                  <a:moveTo>
                    <a:pt x="0" y="14777"/>
                  </a:moveTo>
                  <a:lnTo>
                    <a:pt x="13376" y="0"/>
                  </a:lnTo>
                </a:path>
              </a:pathLst>
            </a:custGeom>
            <a:solidFill>
              <a:srgbClr val="EDEDE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299" name="Google Shape;390;p39"/>
            <p:cNvSpPr/>
            <p:nvPr/>
          </p:nvSpPr>
          <p:spPr>
            <a:xfrm>
              <a:off x="1908360" y="1700640"/>
              <a:ext cx="540000" cy="323640"/>
            </a:xfrm>
            <a:custGeom>
              <a:avLst/>
              <a:gdLst>
                <a:gd name="textAreaLeft" fmla="*/ 0 w 540000"/>
                <a:gd name="textAreaRight" fmla="*/ 540360 w 540000"/>
                <a:gd name="textAreaTop" fmla="*/ 0 h 323640"/>
                <a:gd name="textAreaBottom" fmla="*/ 324000 h 323640"/>
              </a:gdLst>
              <a:ahLst/>
              <a:cxnLst/>
              <a:rect l="textAreaLeft" t="textAreaTop" r="textAreaRight" b="textAreaBottom"/>
              <a:pathLst>
                <a:path w="14128" h="8465">
                  <a:moveTo>
                    <a:pt x="0" y="8465"/>
                  </a:moveTo>
                  <a:lnTo>
                    <a:pt x="14127" y="1"/>
                  </a:lnTo>
                </a:path>
              </a:pathLst>
            </a:custGeom>
            <a:solidFill>
              <a:srgbClr val="EDEDED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0" name="Google Shape;391;p39"/>
            <p:cNvSpPr/>
            <p:nvPr/>
          </p:nvSpPr>
          <p:spPr>
            <a:xfrm>
              <a:off x="2467440" y="1515960"/>
              <a:ext cx="498240" cy="185400"/>
            </a:xfrm>
            <a:custGeom>
              <a:avLst/>
              <a:gdLst>
                <a:gd name="textAreaLeft" fmla="*/ 0 w 498240"/>
                <a:gd name="textAreaRight" fmla="*/ 498600 w 498240"/>
                <a:gd name="textAreaTop" fmla="*/ 0 h 185400"/>
                <a:gd name="textAreaBottom" fmla="*/ 185760 h 185400"/>
              </a:gdLst>
              <a:ahLst/>
              <a:cxnLst/>
              <a:rect l="textAreaLeft" t="textAreaTop" r="textAreaRight" b="textAreaBottom"/>
              <a:pathLst>
                <a:path w="13032" h="4852">
                  <a:moveTo>
                    <a:pt x="13031" y="1"/>
                  </a:moveTo>
                  <a:lnTo>
                    <a:pt x="0" y="4243"/>
                  </a:lnTo>
                  <a:lnTo>
                    <a:pt x="305" y="4852"/>
                  </a:lnTo>
                  <a:lnTo>
                    <a:pt x="12808" y="772"/>
                  </a:lnTo>
                  <a:cubicBezTo>
                    <a:pt x="12910" y="528"/>
                    <a:pt x="12971" y="265"/>
                    <a:pt x="13031" y="1"/>
                  </a:cubicBez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1" name="Google Shape;392;p39"/>
            <p:cNvSpPr/>
            <p:nvPr/>
          </p:nvSpPr>
          <p:spPr>
            <a:xfrm>
              <a:off x="241920" y="3948840"/>
              <a:ext cx="551160" cy="1380600"/>
            </a:xfrm>
            <a:custGeom>
              <a:avLst/>
              <a:gdLst>
                <a:gd name="textAreaLeft" fmla="*/ 0 w 551160"/>
                <a:gd name="textAreaRight" fmla="*/ 551520 w 551160"/>
                <a:gd name="textAreaTop" fmla="*/ 0 h 1380600"/>
                <a:gd name="textAreaBottom" fmla="*/ 1380960 h 1380600"/>
              </a:gdLst>
              <a:ahLst/>
              <a:cxnLst/>
              <a:rect l="textAreaLeft" t="textAreaTop" r="textAreaRight" b="textAreaBottom"/>
              <a:pathLst>
                <a:path w="14412" h="36090">
                  <a:moveTo>
                    <a:pt x="11428" y="0"/>
                  </a:moveTo>
                  <a:lnTo>
                    <a:pt x="0" y="33735"/>
                  </a:lnTo>
                  <a:lnTo>
                    <a:pt x="6394" y="36089"/>
                  </a:lnTo>
                  <a:lnTo>
                    <a:pt x="14412" y="2375"/>
                  </a:lnTo>
                  <a:lnTo>
                    <a:pt x="11428" y="0"/>
                  </a:ln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2" name="Google Shape;393;p39"/>
            <p:cNvSpPr/>
            <p:nvPr/>
          </p:nvSpPr>
          <p:spPr>
            <a:xfrm>
              <a:off x="2237760" y="3016800"/>
              <a:ext cx="474840" cy="496800"/>
            </a:xfrm>
            <a:custGeom>
              <a:avLst/>
              <a:gdLst>
                <a:gd name="textAreaLeft" fmla="*/ 0 w 474840"/>
                <a:gd name="textAreaRight" fmla="*/ 475200 w 474840"/>
                <a:gd name="textAreaTop" fmla="*/ 0 h 496800"/>
                <a:gd name="textAreaBottom" fmla="*/ 497160 h 496800"/>
              </a:gdLst>
              <a:ahLst/>
              <a:cxnLst/>
              <a:rect l="textAreaLeft" t="textAreaTop" r="textAreaRight" b="textAreaBottom"/>
              <a:pathLst>
                <a:path w="12423" h="12992">
                  <a:moveTo>
                    <a:pt x="11286" y="1"/>
                  </a:moveTo>
                  <a:lnTo>
                    <a:pt x="0" y="12991"/>
                  </a:lnTo>
                  <a:cubicBezTo>
                    <a:pt x="3025" y="11286"/>
                    <a:pt x="12422" y="2457"/>
                    <a:pt x="12422" y="2457"/>
                  </a:cubicBezTo>
                  <a:lnTo>
                    <a:pt x="1128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3" name="Google Shape;394;p39"/>
            <p:cNvSpPr/>
            <p:nvPr/>
          </p:nvSpPr>
          <p:spPr>
            <a:xfrm>
              <a:off x="2114280" y="2987640"/>
              <a:ext cx="434520" cy="260280"/>
            </a:xfrm>
            <a:custGeom>
              <a:avLst/>
              <a:gdLst>
                <a:gd name="textAreaLeft" fmla="*/ 0 w 434520"/>
                <a:gd name="textAreaRight" fmla="*/ 434880 w 434520"/>
                <a:gd name="textAreaTop" fmla="*/ 0 h 260280"/>
                <a:gd name="textAreaBottom" fmla="*/ 260640 h 260280"/>
              </a:gdLst>
              <a:ahLst/>
              <a:cxnLst/>
              <a:rect l="textAreaLeft" t="textAreaTop" r="textAreaRight" b="textAreaBottom"/>
              <a:pathLst>
                <a:path w="11368" h="6808">
                  <a:moveTo>
                    <a:pt x="11368" y="1"/>
                  </a:moveTo>
                  <a:lnTo>
                    <a:pt x="1" y="5176"/>
                  </a:lnTo>
                  <a:cubicBezTo>
                    <a:pt x="298" y="6128"/>
                    <a:pt x="835" y="6807"/>
                    <a:pt x="1437" y="6807"/>
                  </a:cubicBezTo>
                  <a:cubicBezTo>
                    <a:pt x="1656" y="6807"/>
                    <a:pt x="1884" y="6717"/>
                    <a:pt x="2112" y="6516"/>
                  </a:cubicBezTo>
                  <a:cubicBezTo>
                    <a:pt x="3512" y="5319"/>
                    <a:pt x="9724" y="934"/>
                    <a:pt x="1136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4" name="Google Shape;395;p39"/>
            <p:cNvSpPr/>
            <p:nvPr/>
          </p:nvSpPr>
          <p:spPr>
            <a:xfrm>
              <a:off x="2497680" y="2568240"/>
              <a:ext cx="139320" cy="310320"/>
            </a:xfrm>
            <a:custGeom>
              <a:avLst/>
              <a:gdLst>
                <a:gd name="textAreaLeft" fmla="*/ 0 w 139320"/>
                <a:gd name="textAreaRight" fmla="*/ 139680 w 139320"/>
                <a:gd name="textAreaTop" fmla="*/ 0 h 310320"/>
                <a:gd name="textAreaBottom" fmla="*/ 310680 h 310320"/>
              </a:gdLst>
              <a:ahLst/>
              <a:cxnLst/>
              <a:rect l="textAreaLeft" t="textAreaTop" r="textAreaRight" b="textAreaBottom"/>
              <a:pathLst>
                <a:path w="3655" h="8120">
                  <a:moveTo>
                    <a:pt x="1" y="1"/>
                  </a:moveTo>
                  <a:lnTo>
                    <a:pt x="1625" y="1747"/>
                  </a:lnTo>
                  <a:lnTo>
                    <a:pt x="2741" y="5684"/>
                  </a:lnTo>
                  <a:lnTo>
                    <a:pt x="1726" y="8120"/>
                  </a:lnTo>
                  <a:lnTo>
                    <a:pt x="3655" y="6395"/>
                  </a:lnTo>
                  <a:lnTo>
                    <a:pt x="2416" y="14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5" name="Google Shape;396;p39"/>
            <p:cNvSpPr/>
            <p:nvPr/>
          </p:nvSpPr>
          <p:spPr>
            <a:xfrm>
              <a:off x="1962000" y="1738080"/>
              <a:ext cx="506880" cy="368640"/>
            </a:xfrm>
            <a:custGeom>
              <a:avLst/>
              <a:gdLst>
                <a:gd name="textAreaLeft" fmla="*/ 0 w 506880"/>
                <a:gd name="textAreaRight" fmla="*/ 507240 w 506880"/>
                <a:gd name="textAreaTop" fmla="*/ 0 h 368640"/>
                <a:gd name="textAreaBottom" fmla="*/ 369000 h 368640"/>
              </a:gdLst>
              <a:ahLst/>
              <a:cxnLst/>
              <a:rect l="textAreaLeft" t="textAreaTop" r="textAreaRight" b="textAreaBottom"/>
              <a:pathLst>
                <a:path w="13255" h="9643">
                  <a:moveTo>
                    <a:pt x="13255" y="1"/>
                  </a:moveTo>
                  <a:lnTo>
                    <a:pt x="1" y="9236"/>
                  </a:lnTo>
                  <a:lnTo>
                    <a:pt x="2375" y="9642"/>
                  </a:lnTo>
                  <a:lnTo>
                    <a:pt x="12971" y="2477"/>
                  </a:lnTo>
                  <a:lnTo>
                    <a:pt x="13255" y="1"/>
                  </a:ln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6" name="Google Shape;397;p39"/>
            <p:cNvSpPr/>
            <p:nvPr/>
          </p:nvSpPr>
          <p:spPr>
            <a:xfrm>
              <a:off x="1453320" y="2110680"/>
              <a:ext cx="476640" cy="582120"/>
            </a:xfrm>
            <a:custGeom>
              <a:avLst/>
              <a:gdLst>
                <a:gd name="textAreaLeft" fmla="*/ 0 w 476640"/>
                <a:gd name="textAreaRight" fmla="*/ 477000 w 476640"/>
                <a:gd name="textAreaTop" fmla="*/ 0 h 582120"/>
                <a:gd name="textAreaBottom" fmla="*/ 582480 h 582120"/>
              </a:gdLst>
              <a:ahLst/>
              <a:cxnLst/>
              <a:rect l="textAreaLeft" t="textAreaTop" r="textAreaRight" b="textAreaBottom"/>
              <a:pathLst>
                <a:path w="12464" h="15224">
                  <a:moveTo>
                    <a:pt x="12463" y="1"/>
                  </a:moveTo>
                  <a:lnTo>
                    <a:pt x="1" y="15224"/>
                  </a:lnTo>
                  <a:lnTo>
                    <a:pt x="1300" y="15224"/>
                  </a:lnTo>
                  <a:lnTo>
                    <a:pt x="12463" y="2700"/>
                  </a:lnTo>
                  <a:lnTo>
                    <a:pt x="12463" y="1"/>
                  </a:ln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7" name="Google Shape;398;p39"/>
            <p:cNvSpPr/>
            <p:nvPr/>
          </p:nvSpPr>
          <p:spPr>
            <a:xfrm>
              <a:off x="2494800" y="1577880"/>
              <a:ext cx="449280" cy="207000"/>
            </a:xfrm>
            <a:custGeom>
              <a:avLst/>
              <a:gdLst>
                <a:gd name="textAreaLeft" fmla="*/ 0 w 449280"/>
                <a:gd name="textAreaRight" fmla="*/ 449640 w 449280"/>
                <a:gd name="textAreaTop" fmla="*/ 0 h 207000"/>
                <a:gd name="textAreaBottom" fmla="*/ 207360 h 207000"/>
              </a:gdLst>
              <a:ahLst/>
              <a:cxnLst/>
              <a:rect l="textAreaLeft" t="textAreaTop" r="textAreaRight" b="textAreaBottom"/>
              <a:pathLst>
                <a:path w="11754" h="5420">
                  <a:moveTo>
                    <a:pt x="11753" y="0"/>
                  </a:moveTo>
                  <a:lnTo>
                    <a:pt x="11753" y="0"/>
                  </a:lnTo>
                  <a:cubicBezTo>
                    <a:pt x="11733" y="0"/>
                    <a:pt x="9784" y="995"/>
                    <a:pt x="7206" y="1929"/>
                  </a:cubicBezTo>
                  <a:cubicBezTo>
                    <a:pt x="4629" y="2842"/>
                    <a:pt x="1" y="4060"/>
                    <a:pt x="1" y="4060"/>
                  </a:cubicBezTo>
                  <a:lnTo>
                    <a:pt x="1706" y="5420"/>
                  </a:lnTo>
                  <a:lnTo>
                    <a:pt x="7836" y="3370"/>
                  </a:lnTo>
                  <a:cubicBezTo>
                    <a:pt x="9561" y="2802"/>
                    <a:pt x="10941" y="1563"/>
                    <a:pt x="11753" y="0"/>
                  </a:cubicBez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8" name="Google Shape;399;p39"/>
            <p:cNvSpPr/>
            <p:nvPr/>
          </p:nvSpPr>
          <p:spPr>
            <a:xfrm>
              <a:off x="2431080" y="3092400"/>
              <a:ext cx="281520" cy="271440"/>
            </a:xfrm>
            <a:custGeom>
              <a:avLst/>
              <a:gdLst>
                <a:gd name="textAreaLeft" fmla="*/ 0 w 281520"/>
                <a:gd name="textAreaRight" fmla="*/ 281880 w 281520"/>
                <a:gd name="textAreaTop" fmla="*/ 0 h 271440"/>
                <a:gd name="textAreaBottom" fmla="*/ 271800 h 271440"/>
              </a:gdLst>
              <a:ahLst/>
              <a:cxnLst/>
              <a:rect l="textAreaLeft" t="textAreaTop" r="textAreaRight" b="textAreaBottom"/>
              <a:pathLst>
                <a:path w="7369" h="7105">
                  <a:moveTo>
                    <a:pt x="7145" y="1"/>
                  </a:moveTo>
                  <a:lnTo>
                    <a:pt x="0" y="7105"/>
                  </a:lnTo>
                  <a:cubicBezTo>
                    <a:pt x="3552" y="4060"/>
                    <a:pt x="7368" y="488"/>
                    <a:pt x="7368" y="488"/>
                  </a:cubicBezTo>
                  <a:lnTo>
                    <a:pt x="714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09" name="Google Shape;400;p39"/>
            <p:cNvSpPr/>
            <p:nvPr/>
          </p:nvSpPr>
          <p:spPr>
            <a:xfrm>
              <a:off x="2739240" y="2964960"/>
              <a:ext cx="30600" cy="106200"/>
            </a:xfrm>
            <a:custGeom>
              <a:avLst/>
              <a:gdLst>
                <a:gd name="textAreaLeft" fmla="*/ 0 w 30600"/>
                <a:gd name="textAreaRight" fmla="*/ 30960 w 30600"/>
                <a:gd name="textAreaTop" fmla="*/ 0 h 106200"/>
                <a:gd name="textAreaBottom" fmla="*/ 106560 h 106200"/>
              </a:gdLst>
              <a:ahLst/>
              <a:cxnLst/>
              <a:rect l="textAreaLeft" t="textAreaTop" r="textAreaRight" b="textAreaBottom"/>
              <a:pathLst>
                <a:path w="813" h="2782">
                  <a:moveTo>
                    <a:pt x="264" y="1"/>
                  </a:moveTo>
                  <a:lnTo>
                    <a:pt x="1" y="143"/>
                  </a:lnTo>
                  <a:cubicBezTo>
                    <a:pt x="346" y="590"/>
                    <a:pt x="569" y="1158"/>
                    <a:pt x="569" y="1767"/>
                  </a:cubicBezTo>
                  <a:cubicBezTo>
                    <a:pt x="569" y="2132"/>
                    <a:pt x="488" y="2477"/>
                    <a:pt x="366" y="2782"/>
                  </a:cubicBezTo>
                  <a:cubicBezTo>
                    <a:pt x="650" y="2416"/>
                    <a:pt x="812" y="1950"/>
                    <a:pt x="812" y="1442"/>
                  </a:cubicBezTo>
                  <a:cubicBezTo>
                    <a:pt x="812" y="894"/>
                    <a:pt x="609" y="387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53280" bIns="5328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0" name="Google Shape;401;p39"/>
            <p:cNvSpPr/>
            <p:nvPr/>
          </p:nvSpPr>
          <p:spPr>
            <a:xfrm>
              <a:off x="2482200" y="1417680"/>
              <a:ext cx="478800" cy="80280"/>
            </a:xfrm>
            <a:custGeom>
              <a:avLst/>
              <a:gdLst>
                <a:gd name="textAreaLeft" fmla="*/ 0 w 478800"/>
                <a:gd name="textAreaRight" fmla="*/ 479160 w 478800"/>
                <a:gd name="textAreaTop" fmla="*/ 0 h 80280"/>
                <a:gd name="textAreaBottom" fmla="*/ 80640 h 80280"/>
              </a:gdLst>
              <a:ahLst/>
              <a:cxnLst/>
              <a:rect l="textAreaLeft" t="textAreaTop" r="textAreaRight" b="textAreaBottom"/>
              <a:pathLst>
                <a:path w="12524" h="2103">
                  <a:moveTo>
                    <a:pt x="11066" y="1"/>
                  </a:moveTo>
                  <a:cubicBezTo>
                    <a:pt x="10958" y="1"/>
                    <a:pt x="10848" y="11"/>
                    <a:pt x="10737" y="32"/>
                  </a:cubicBezTo>
                  <a:lnTo>
                    <a:pt x="0" y="2103"/>
                  </a:lnTo>
                  <a:lnTo>
                    <a:pt x="0" y="2103"/>
                  </a:lnTo>
                  <a:lnTo>
                    <a:pt x="12524" y="824"/>
                  </a:lnTo>
                  <a:cubicBezTo>
                    <a:pt x="12214" y="325"/>
                    <a:pt x="11670" y="1"/>
                    <a:pt x="11066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0320" bIns="4032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1" name="Google Shape;402;p39"/>
            <p:cNvSpPr/>
            <p:nvPr/>
          </p:nvSpPr>
          <p:spPr>
            <a:xfrm>
              <a:off x="1809000" y="1558440"/>
              <a:ext cx="573480" cy="343080"/>
            </a:xfrm>
            <a:custGeom>
              <a:avLst/>
              <a:gdLst>
                <a:gd name="textAreaLeft" fmla="*/ 0 w 573480"/>
                <a:gd name="textAreaRight" fmla="*/ 573840 w 573480"/>
                <a:gd name="textAreaTop" fmla="*/ 0 h 343080"/>
                <a:gd name="textAreaBottom" fmla="*/ 343440 h 343080"/>
              </a:gdLst>
              <a:ahLst/>
              <a:cxnLst/>
              <a:rect l="textAreaLeft" t="textAreaTop" r="textAreaRight" b="textAreaBottom"/>
              <a:pathLst>
                <a:path w="15001" h="8972">
                  <a:moveTo>
                    <a:pt x="12971" y="0"/>
                  </a:moveTo>
                  <a:lnTo>
                    <a:pt x="630" y="6658"/>
                  </a:lnTo>
                  <a:lnTo>
                    <a:pt x="1" y="8972"/>
                  </a:lnTo>
                  <a:lnTo>
                    <a:pt x="996" y="7165"/>
                  </a:lnTo>
                  <a:lnTo>
                    <a:pt x="12586" y="1116"/>
                  </a:lnTo>
                  <a:lnTo>
                    <a:pt x="15001" y="568"/>
                  </a:lnTo>
                  <a:lnTo>
                    <a:pt x="1297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2" name="Google Shape;403;p39"/>
            <p:cNvSpPr/>
            <p:nvPr/>
          </p:nvSpPr>
          <p:spPr>
            <a:xfrm>
              <a:off x="1215720" y="1918080"/>
              <a:ext cx="565200" cy="574560"/>
            </a:xfrm>
            <a:custGeom>
              <a:avLst/>
              <a:gdLst>
                <a:gd name="textAreaLeft" fmla="*/ 0 w 565200"/>
                <a:gd name="textAreaRight" fmla="*/ 565560 w 565200"/>
                <a:gd name="textAreaTop" fmla="*/ 0 h 574560"/>
                <a:gd name="textAreaBottom" fmla="*/ 574920 h 574560"/>
              </a:gdLst>
              <a:ahLst/>
              <a:cxnLst/>
              <a:rect l="textAreaLeft" t="textAreaTop" r="textAreaRight" b="textAreaBottom"/>
              <a:pathLst>
                <a:path w="14778" h="15022">
                  <a:moveTo>
                    <a:pt x="14777" y="1"/>
                  </a:moveTo>
                  <a:lnTo>
                    <a:pt x="12220" y="224"/>
                  </a:lnTo>
                  <a:lnTo>
                    <a:pt x="1" y="10454"/>
                  </a:lnTo>
                  <a:lnTo>
                    <a:pt x="731" y="15021"/>
                  </a:lnTo>
                  <a:lnTo>
                    <a:pt x="1198" y="10901"/>
                  </a:lnTo>
                  <a:lnTo>
                    <a:pt x="12382" y="1198"/>
                  </a:lnTo>
                  <a:lnTo>
                    <a:pt x="1477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3" name="Google Shape;404;p39"/>
            <p:cNvSpPr/>
            <p:nvPr/>
          </p:nvSpPr>
          <p:spPr>
            <a:xfrm>
              <a:off x="727200" y="2481120"/>
              <a:ext cx="478800" cy="404280"/>
            </a:xfrm>
            <a:custGeom>
              <a:avLst/>
              <a:gdLst>
                <a:gd name="textAreaLeft" fmla="*/ 0 w 478800"/>
                <a:gd name="textAreaRight" fmla="*/ 479160 w 478800"/>
                <a:gd name="textAreaTop" fmla="*/ 0 h 404280"/>
                <a:gd name="textAreaBottom" fmla="*/ 404640 h 404280"/>
              </a:gdLst>
              <a:ahLst/>
              <a:cxnLst/>
              <a:rect l="textAreaLeft" t="textAreaTop" r="textAreaRight" b="textAreaBottom"/>
              <a:pathLst>
                <a:path w="12525" h="10572">
                  <a:moveTo>
                    <a:pt x="8238" y="0"/>
                  </a:moveTo>
                  <a:cubicBezTo>
                    <a:pt x="8024" y="0"/>
                    <a:pt x="7832" y="24"/>
                    <a:pt x="7673" y="78"/>
                  </a:cubicBezTo>
                  <a:cubicBezTo>
                    <a:pt x="6130" y="606"/>
                    <a:pt x="4385" y="1275"/>
                    <a:pt x="3979" y="1742"/>
                  </a:cubicBezTo>
                  <a:cubicBezTo>
                    <a:pt x="3207" y="2574"/>
                    <a:pt x="3045" y="4949"/>
                    <a:pt x="1726" y="6634"/>
                  </a:cubicBezTo>
                  <a:cubicBezTo>
                    <a:pt x="1482" y="6959"/>
                    <a:pt x="853" y="7730"/>
                    <a:pt x="0" y="8785"/>
                  </a:cubicBezTo>
                  <a:lnTo>
                    <a:pt x="528" y="10572"/>
                  </a:lnTo>
                  <a:lnTo>
                    <a:pt x="1401" y="8664"/>
                  </a:lnTo>
                  <a:cubicBezTo>
                    <a:pt x="1401" y="8664"/>
                    <a:pt x="4080" y="6269"/>
                    <a:pt x="4364" y="4726"/>
                  </a:cubicBezTo>
                  <a:cubicBezTo>
                    <a:pt x="4649" y="3183"/>
                    <a:pt x="5095" y="2716"/>
                    <a:pt x="6902" y="1539"/>
                  </a:cubicBezTo>
                  <a:cubicBezTo>
                    <a:pt x="7619" y="1072"/>
                    <a:pt x="8654" y="931"/>
                    <a:pt x="9641" y="931"/>
                  </a:cubicBezTo>
                  <a:cubicBezTo>
                    <a:pt x="11138" y="931"/>
                    <a:pt x="12524" y="1255"/>
                    <a:pt x="12524" y="1255"/>
                  </a:cubicBezTo>
                  <a:cubicBezTo>
                    <a:pt x="12524" y="1255"/>
                    <a:pt x="9794" y="0"/>
                    <a:pt x="823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4" name="Google Shape;405;p39"/>
            <p:cNvSpPr/>
            <p:nvPr/>
          </p:nvSpPr>
          <p:spPr>
            <a:xfrm>
              <a:off x="368280" y="2801880"/>
              <a:ext cx="378720" cy="452520"/>
            </a:xfrm>
            <a:custGeom>
              <a:avLst/>
              <a:gdLst>
                <a:gd name="textAreaLeft" fmla="*/ 0 w 378720"/>
                <a:gd name="textAreaRight" fmla="*/ 379080 w 378720"/>
                <a:gd name="textAreaTop" fmla="*/ 0 h 452520"/>
                <a:gd name="textAreaBottom" fmla="*/ 452880 h 452520"/>
              </a:gdLst>
              <a:ahLst/>
              <a:cxnLst/>
              <a:rect l="textAreaLeft" t="textAreaTop" r="textAreaRight" b="textAreaBottom"/>
              <a:pathLst>
                <a:path w="9907" h="11834">
                  <a:moveTo>
                    <a:pt x="9703" y="0"/>
                  </a:moveTo>
                  <a:cubicBezTo>
                    <a:pt x="9520" y="203"/>
                    <a:pt x="9338" y="447"/>
                    <a:pt x="9135" y="691"/>
                  </a:cubicBezTo>
                  <a:cubicBezTo>
                    <a:pt x="9196" y="1117"/>
                    <a:pt x="9236" y="1563"/>
                    <a:pt x="9236" y="2010"/>
                  </a:cubicBezTo>
                  <a:cubicBezTo>
                    <a:pt x="9236" y="6902"/>
                    <a:pt x="5380" y="10900"/>
                    <a:pt x="569" y="11144"/>
                  </a:cubicBezTo>
                  <a:cubicBezTo>
                    <a:pt x="366" y="11387"/>
                    <a:pt x="184" y="11611"/>
                    <a:pt x="1" y="11834"/>
                  </a:cubicBezTo>
                  <a:lnTo>
                    <a:pt x="82" y="11834"/>
                  </a:lnTo>
                  <a:cubicBezTo>
                    <a:pt x="5502" y="11834"/>
                    <a:pt x="9906" y="7429"/>
                    <a:pt x="9906" y="2010"/>
                  </a:cubicBezTo>
                  <a:cubicBezTo>
                    <a:pt x="9906" y="1320"/>
                    <a:pt x="9845" y="650"/>
                    <a:pt x="9703" y="0"/>
                  </a:cubicBezTo>
                  <a:close/>
                </a:path>
              </a:pathLst>
            </a:custGeom>
            <a:solidFill>
              <a:srgbClr val="C1C1C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5" name="Google Shape;406;p39"/>
            <p:cNvSpPr/>
            <p:nvPr/>
          </p:nvSpPr>
          <p:spPr>
            <a:xfrm>
              <a:off x="641880" y="4009320"/>
              <a:ext cx="151200" cy="668160"/>
            </a:xfrm>
            <a:custGeom>
              <a:avLst/>
              <a:gdLst>
                <a:gd name="textAreaLeft" fmla="*/ 0 w 151200"/>
                <a:gd name="textAreaRight" fmla="*/ 151560 w 151200"/>
                <a:gd name="textAreaTop" fmla="*/ 0 h 668160"/>
                <a:gd name="textAreaBottom" fmla="*/ 668520 h 668160"/>
              </a:gdLst>
              <a:ahLst/>
              <a:cxnLst/>
              <a:rect l="textAreaLeft" t="textAreaTop" r="textAreaRight" b="textAreaBottom"/>
              <a:pathLst>
                <a:path w="3959" h="17477">
                  <a:moveTo>
                    <a:pt x="2984" y="0"/>
                  </a:moveTo>
                  <a:lnTo>
                    <a:pt x="1" y="17476"/>
                  </a:lnTo>
                  <a:lnTo>
                    <a:pt x="3959" y="792"/>
                  </a:lnTo>
                  <a:lnTo>
                    <a:pt x="2984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6" name="Google Shape;407;p39"/>
            <p:cNvSpPr/>
            <p:nvPr/>
          </p:nvSpPr>
          <p:spPr>
            <a:xfrm>
              <a:off x="776880" y="3972960"/>
              <a:ext cx="90720" cy="54000"/>
            </a:xfrm>
            <a:custGeom>
              <a:avLst/>
              <a:gdLst>
                <a:gd name="textAreaLeft" fmla="*/ 0 w 90720"/>
                <a:gd name="textAreaRight" fmla="*/ 91080 w 90720"/>
                <a:gd name="textAreaTop" fmla="*/ 0 h 54000"/>
                <a:gd name="textAreaBottom" fmla="*/ 54360 h 54000"/>
              </a:gdLst>
              <a:ahLst/>
              <a:cxnLst/>
              <a:rect l="textAreaLeft" t="textAreaTop" r="textAreaRight" b="textAreaBottom"/>
              <a:pathLst>
                <a:path w="2376" h="1422">
                  <a:moveTo>
                    <a:pt x="975" y="0"/>
                  </a:moveTo>
                  <a:lnTo>
                    <a:pt x="0" y="609"/>
                  </a:lnTo>
                  <a:lnTo>
                    <a:pt x="975" y="1421"/>
                  </a:lnTo>
                  <a:lnTo>
                    <a:pt x="2375" y="954"/>
                  </a:lnTo>
                  <a:lnTo>
                    <a:pt x="975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27000" bIns="2700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7" name="Google Shape;408;p39"/>
            <p:cNvSpPr/>
            <p:nvPr/>
          </p:nvSpPr>
          <p:spPr>
            <a:xfrm>
              <a:off x="957960" y="2305800"/>
              <a:ext cx="200880" cy="155880"/>
            </a:xfrm>
            <a:custGeom>
              <a:avLst/>
              <a:gdLst>
                <a:gd name="textAreaLeft" fmla="*/ 0 w 200880"/>
                <a:gd name="textAreaRight" fmla="*/ 201240 w 200880"/>
                <a:gd name="textAreaTop" fmla="*/ 0 h 155880"/>
                <a:gd name="textAreaBottom" fmla="*/ 156240 h 155880"/>
              </a:gdLst>
              <a:ahLst/>
              <a:cxnLst/>
              <a:rect l="textAreaLeft" t="textAreaTop" r="textAreaRight" b="textAreaBottom"/>
              <a:pathLst>
                <a:path w="5258" h="4081">
                  <a:moveTo>
                    <a:pt x="4974" y="0"/>
                  </a:moveTo>
                  <a:cubicBezTo>
                    <a:pt x="2497" y="0"/>
                    <a:pt x="468" y="1746"/>
                    <a:pt x="1" y="4080"/>
                  </a:cubicBezTo>
                  <a:cubicBezTo>
                    <a:pt x="853" y="2192"/>
                    <a:pt x="2761" y="873"/>
                    <a:pt x="4974" y="873"/>
                  </a:cubicBezTo>
                  <a:lnTo>
                    <a:pt x="5055" y="873"/>
                  </a:lnTo>
                  <a:lnTo>
                    <a:pt x="5258" y="21"/>
                  </a:lnTo>
                  <a:cubicBezTo>
                    <a:pt x="5156" y="0"/>
                    <a:pt x="5075" y="0"/>
                    <a:pt x="497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78120" bIns="7812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8" name="Google Shape;409;p39"/>
            <p:cNvSpPr/>
            <p:nvPr/>
          </p:nvSpPr>
          <p:spPr>
            <a:xfrm>
              <a:off x="241920" y="3272400"/>
              <a:ext cx="149400" cy="287640"/>
            </a:xfrm>
            <a:custGeom>
              <a:avLst/>
              <a:gdLst>
                <a:gd name="textAreaLeft" fmla="*/ 0 w 149400"/>
                <a:gd name="textAreaRight" fmla="*/ 149760 w 149400"/>
                <a:gd name="textAreaTop" fmla="*/ 0 h 287640"/>
                <a:gd name="textAreaBottom" fmla="*/ 288000 h 287640"/>
              </a:gdLst>
              <a:ahLst/>
              <a:cxnLst/>
              <a:rect l="textAreaLeft" t="textAreaTop" r="textAreaRight" b="textAreaBottom"/>
              <a:pathLst>
                <a:path w="3918" h="7532">
                  <a:moveTo>
                    <a:pt x="2923" y="1"/>
                  </a:moveTo>
                  <a:lnTo>
                    <a:pt x="0" y="3553"/>
                  </a:lnTo>
                  <a:lnTo>
                    <a:pt x="427" y="7531"/>
                  </a:lnTo>
                  <a:lnTo>
                    <a:pt x="873" y="3979"/>
                  </a:lnTo>
                  <a:lnTo>
                    <a:pt x="3918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19" name="Google Shape;410;p39"/>
            <p:cNvSpPr/>
            <p:nvPr/>
          </p:nvSpPr>
          <p:spPr>
            <a:xfrm>
              <a:off x="-717120" y="3543480"/>
              <a:ext cx="958680" cy="1345680"/>
            </a:xfrm>
            <a:custGeom>
              <a:avLst/>
              <a:gdLst>
                <a:gd name="textAreaLeft" fmla="*/ 0 w 958680"/>
                <a:gd name="textAreaRight" fmla="*/ 959040 w 958680"/>
                <a:gd name="textAreaTop" fmla="*/ 0 h 1345680"/>
                <a:gd name="textAreaBottom" fmla="*/ 1346040 h 1345680"/>
              </a:gdLst>
              <a:ahLst/>
              <a:cxnLst/>
              <a:rect l="textAreaLeft" t="textAreaTop" r="textAreaRight" b="textAreaBottom"/>
              <a:pathLst>
                <a:path w="25069" h="35177">
                  <a:moveTo>
                    <a:pt x="23242" y="1"/>
                  </a:moveTo>
                  <a:lnTo>
                    <a:pt x="1" y="35176"/>
                  </a:lnTo>
                  <a:lnTo>
                    <a:pt x="25068" y="1462"/>
                  </a:lnTo>
                  <a:lnTo>
                    <a:pt x="23242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0" name="Google Shape;411;p39"/>
            <p:cNvSpPr/>
            <p:nvPr/>
          </p:nvSpPr>
          <p:spPr>
            <a:xfrm>
              <a:off x="1970640" y="2596320"/>
              <a:ext cx="489600" cy="216000"/>
            </a:xfrm>
            <a:custGeom>
              <a:avLst/>
              <a:gdLst>
                <a:gd name="textAreaLeft" fmla="*/ 0 w 489600"/>
                <a:gd name="textAreaRight" fmla="*/ 489960 w 489600"/>
                <a:gd name="textAreaTop" fmla="*/ 0 h 216000"/>
                <a:gd name="textAreaBottom" fmla="*/ 216360 h 216000"/>
              </a:gdLst>
              <a:ahLst/>
              <a:cxnLst/>
              <a:rect l="textAreaLeft" t="textAreaTop" r="textAreaRight" b="textAreaBottom"/>
              <a:pathLst>
                <a:path w="12809" h="5657">
                  <a:moveTo>
                    <a:pt x="10957" y="1"/>
                  </a:moveTo>
                  <a:cubicBezTo>
                    <a:pt x="7302" y="1"/>
                    <a:pt x="1" y="4175"/>
                    <a:pt x="1" y="4175"/>
                  </a:cubicBezTo>
                  <a:lnTo>
                    <a:pt x="1" y="5657"/>
                  </a:lnTo>
                  <a:cubicBezTo>
                    <a:pt x="1" y="5657"/>
                    <a:pt x="407" y="4621"/>
                    <a:pt x="549" y="4439"/>
                  </a:cubicBezTo>
                  <a:cubicBezTo>
                    <a:pt x="691" y="4256"/>
                    <a:pt x="4629" y="2754"/>
                    <a:pt x="7673" y="1414"/>
                  </a:cubicBezTo>
                  <a:cubicBezTo>
                    <a:pt x="9231" y="719"/>
                    <a:pt x="10538" y="549"/>
                    <a:pt x="11444" y="549"/>
                  </a:cubicBezTo>
                  <a:cubicBezTo>
                    <a:pt x="12310" y="549"/>
                    <a:pt x="12809" y="704"/>
                    <a:pt x="12809" y="704"/>
                  </a:cubicBezTo>
                  <a:cubicBezTo>
                    <a:pt x="12667" y="562"/>
                    <a:pt x="12525" y="460"/>
                    <a:pt x="12362" y="339"/>
                  </a:cubicBezTo>
                  <a:cubicBezTo>
                    <a:pt x="12011" y="103"/>
                    <a:pt x="11528" y="1"/>
                    <a:pt x="1095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1" name="Google Shape;412;p39"/>
            <p:cNvSpPr/>
            <p:nvPr/>
          </p:nvSpPr>
          <p:spPr>
            <a:xfrm>
              <a:off x="1148040" y="2812680"/>
              <a:ext cx="790200" cy="384840"/>
            </a:xfrm>
            <a:custGeom>
              <a:avLst/>
              <a:gdLst>
                <a:gd name="textAreaLeft" fmla="*/ 0 w 790200"/>
                <a:gd name="textAreaRight" fmla="*/ 790560 w 790200"/>
                <a:gd name="textAreaTop" fmla="*/ 0 h 384840"/>
                <a:gd name="textAreaBottom" fmla="*/ 385200 h 384840"/>
              </a:gdLst>
              <a:ahLst/>
              <a:cxnLst/>
              <a:rect l="textAreaLeft" t="textAreaTop" r="textAreaRight" b="textAreaBottom"/>
              <a:pathLst>
                <a:path w="20664" h="10069">
                  <a:moveTo>
                    <a:pt x="19202" y="1"/>
                  </a:moveTo>
                  <a:lnTo>
                    <a:pt x="1" y="10068"/>
                  </a:lnTo>
                  <a:cubicBezTo>
                    <a:pt x="6" y="10068"/>
                    <a:pt x="11" y="10069"/>
                    <a:pt x="17" y="10069"/>
                  </a:cubicBezTo>
                  <a:cubicBezTo>
                    <a:pt x="1774" y="10069"/>
                    <a:pt x="19080" y="447"/>
                    <a:pt x="19080" y="447"/>
                  </a:cubicBezTo>
                  <a:lnTo>
                    <a:pt x="20664" y="447"/>
                  </a:lnTo>
                  <a:lnTo>
                    <a:pt x="20440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2" name="Google Shape;413;p39"/>
            <p:cNvSpPr/>
            <p:nvPr/>
          </p:nvSpPr>
          <p:spPr>
            <a:xfrm>
              <a:off x="2033280" y="1800720"/>
              <a:ext cx="428400" cy="305640"/>
            </a:xfrm>
            <a:custGeom>
              <a:avLst/>
              <a:gdLst>
                <a:gd name="textAreaLeft" fmla="*/ 0 w 428400"/>
                <a:gd name="textAreaRight" fmla="*/ 428760 w 428400"/>
                <a:gd name="textAreaTop" fmla="*/ 0 h 305640"/>
                <a:gd name="textAreaBottom" fmla="*/ 306000 h 305640"/>
              </a:gdLst>
              <a:ahLst/>
              <a:cxnLst/>
              <a:rect l="textAreaLeft" t="textAreaTop" r="textAreaRight" b="textAreaBottom"/>
              <a:pathLst>
                <a:path w="11206" h="7999">
                  <a:moveTo>
                    <a:pt x="11205" y="1"/>
                  </a:moveTo>
                  <a:lnTo>
                    <a:pt x="11205" y="1"/>
                  </a:lnTo>
                  <a:cubicBezTo>
                    <a:pt x="11144" y="21"/>
                    <a:pt x="11104" y="21"/>
                    <a:pt x="11104" y="21"/>
                  </a:cubicBezTo>
                  <a:lnTo>
                    <a:pt x="1" y="7917"/>
                  </a:lnTo>
                  <a:lnTo>
                    <a:pt x="508" y="7998"/>
                  </a:lnTo>
                  <a:lnTo>
                    <a:pt x="11104" y="833"/>
                  </a:lnTo>
                  <a:lnTo>
                    <a:pt x="1120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3" name="Google Shape;414;p39"/>
            <p:cNvSpPr/>
            <p:nvPr/>
          </p:nvSpPr>
          <p:spPr>
            <a:xfrm>
              <a:off x="1481400" y="2172240"/>
              <a:ext cx="448560" cy="520920"/>
            </a:xfrm>
            <a:custGeom>
              <a:avLst/>
              <a:gdLst>
                <a:gd name="textAreaLeft" fmla="*/ 0 w 448560"/>
                <a:gd name="textAreaRight" fmla="*/ 448920 w 448560"/>
                <a:gd name="textAreaTop" fmla="*/ 0 h 520920"/>
                <a:gd name="textAreaBottom" fmla="*/ 521280 h 520920"/>
              </a:gdLst>
              <a:ahLst/>
              <a:cxnLst/>
              <a:rect l="textAreaLeft" t="textAreaTop" r="textAreaRight" b="textAreaBottom"/>
              <a:pathLst>
                <a:path w="11733" h="13620">
                  <a:moveTo>
                    <a:pt x="11712" y="0"/>
                  </a:moveTo>
                  <a:lnTo>
                    <a:pt x="0" y="13620"/>
                  </a:lnTo>
                  <a:lnTo>
                    <a:pt x="569" y="13620"/>
                  </a:lnTo>
                  <a:lnTo>
                    <a:pt x="11732" y="1096"/>
                  </a:lnTo>
                  <a:lnTo>
                    <a:pt x="11732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4" name="Google Shape;415;p39"/>
            <p:cNvSpPr/>
            <p:nvPr/>
          </p:nvSpPr>
          <p:spPr>
            <a:xfrm>
              <a:off x="2546640" y="1621440"/>
              <a:ext cx="369360" cy="163440"/>
            </a:xfrm>
            <a:custGeom>
              <a:avLst/>
              <a:gdLst>
                <a:gd name="textAreaLeft" fmla="*/ 0 w 369360"/>
                <a:gd name="textAreaRight" fmla="*/ 369720 w 369360"/>
                <a:gd name="textAreaTop" fmla="*/ 0 h 163440"/>
                <a:gd name="textAreaBottom" fmla="*/ 163800 h 163440"/>
              </a:gdLst>
              <a:ahLst/>
              <a:cxnLst/>
              <a:rect l="textAreaLeft" t="textAreaTop" r="textAreaRight" b="textAreaBottom"/>
              <a:pathLst>
                <a:path w="9663" h="4283">
                  <a:moveTo>
                    <a:pt x="9662" y="0"/>
                  </a:moveTo>
                  <a:lnTo>
                    <a:pt x="9662" y="0"/>
                  </a:lnTo>
                  <a:cubicBezTo>
                    <a:pt x="9622" y="20"/>
                    <a:pt x="8445" y="792"/>
                    <a:pt x="6354" y="1746"/>
                  </a:cubicBezTo>
                  <a:cubicBezTo>
                    <a:pt x="5055" y="2355"/>
                    <a:pt x="2091" y="3329"/>
                    <a:pt x="1" y="3999"/>
                  </a:cubicBezTo>
                  <a:lnTo>
                    <a:pt x="346" y="4283"/>
                  </a:lnTo>
                  <a:lnTo>
                    <a:pt x="6476" y="2233"/>
                  </a:lnTo>
                  <a:cubicBezTo>
                    <a:pt x="7754" y="1807"/>
                    <a:pt x="8850" y="1015"/>
                    <a:pt x="966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81720" bIns="8172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5" name="Google Shape;416;p39"/>
            <p:cNvSpPr/>
            <p:nvPr/>
          </p:nvSpPr>
          <p:spPr>
            <a:xfrm>
              <a:off x="1689480" y="1808640"/>
              <a:ext cx="127800" cy="88200"/>
            </a:xfrm>
            <a:custGeom>
              <a:avLst/>
              <a:gdLst>
                <a:gd name="textAreaLeft" fmla="*/ 0 w 127800"/>
                <a:gd name="textAreaRight" fmla="*/ 128160 w 127800"/>
                <a:gd name="textAreaTop" fmla="*/ 0 h 88200"/>
                <a:gd name="textAreaBottom" fmla="*/ 88560 h 88200"/>
              </a:gdLst>
              <a:ahLst/>
              <a:cxnLst/>
              <a:rect l="textAreaLeft" t="textAreaTop" r="textAreaRight" b="textAreaBottom"/>
              <a:pathLst>
                <a:path w="3350" h="2315">
                  <a:moveTo>
                    <a:pt x="2476" y="1"/>
                  </a:moveTo>
                  <a:cubicBezTo>
                    <a:pt x="1157" y="1"/>
                    <a:pt x="81" y="1016"/>
                    <a:pt x="0" y="2315"/>
                  </a:cubicBezTo>
                  <a:cubicBezTo>
                    <a:pt x="284" y="1259"/>
                    <a:pt x="1259" y="488"/>
                    <a:pt x="2395" y="488"/>
                  </a:cubicBezTo>
                  <a:cubicBezTo>
                    <a:pt x="2659" y="488"/>
                    <a:pt x="2923" y="549"/>
                    <a:pt x="3167" y="630"/>
                  </a:cubicBezTo>
                  <a:lnTo>
                    <a:pt x="3349" y="163"/>
                  </a:lnTo>
                  <a:cubicBezTo>
                    <a:pt x="3065" y="62"/>
                    <a:pt x="2781" y="1"/>
                    <a:pt x="2476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44280" bIns="4428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6" name="Google Shape;417;p39"/>
            <p:cNvSpPr/>
            <p:nvPr/>
          </p:nvSpPr>
          <p:spPr>
            <a:xfrm>
              <a:off x="2337120" y="1483200"/>
              <a:ext cx="127800" cy="37800"/>
            </a:xfrm>
            <a:custGeom>
              <a:avLst/>
              <a:gdLst>
                <a:gd name="textAreaLeft" fmla="*/ 0 w 127800"/>
                <a:gd name="textAreaRight" fmla="*/ 128160 w 127800"/>
                <a:gd name="textAreaTop" fmla="*/ 0 h 37800"/>
                <a:gd name="textAreaBottom" fmla="*/ 38160 h 37800"/>
              </a:gdLst>
              <a:ahLst/>
              <a:cxnLst/>
              <a:rect l="textAreaLeft" t="textAreaTop" r="textAreaRight" b="textAreaBottom"/>
              <a:pathLst>
                <a:path w="3350" h="995">
                  <a:moveTo>
                    <a:pt x="1990" y="0"/>
                  </a:moveTo>
                  <a:cubicBezTo>
                    <a:pt x="1178" y="0"/>
                    <a:pt x="467" y="386"/>
                    <a:pt x="0" y="995"/>
                  </a:cubicBezTo>
                  <a:cubicBezTo>
                    <a:pt x="427" y="670"/>
                    <a:pt x="954" y="487"/>
                    <a:pt x="1543" y="487"/>
                  </a:cubicBezTo>
                  <a:cubicBezTo>
                    <a:pt x="2010" y="487"/>
                    <a:pt x="2456" y="609"/>
                    <a:pt x="2842" y="832"/>
                  </a:cubicBezTo>
                  <a:cubicBezTo>
                    <a:pt x="2984" y="711"/>
                    <a:pt x="3167" y="569"/>
                    <a:pt x="3349" y="406"/>
                  </a:cubicBezTo>
                  <a:cubicBezTo>
                    <a:pt x="2964" y="163"/>
                    <a:pt x="2497" y="0"/>
                    <a:pt x="199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19080" bIns="1908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7" name="Google Shape;418;p39"/>
            <p:cNvSpPr/>
            <p:nvPr/>
          </p:nvSpPr>
          <p:spPr>
            <a:xfrm>
              <a:off x="2128320" y="2750760"/>
              <a:ext cx="363240" cy="341280"/>
            </a:xfrm>
            <a:custGeom>
              <a:avLst/>
              <a:gdLst>
                <a:gd name="textAreaLeft" fmla="*/ 0 w 363240"/>
                <a:gd name="textAreaRight" fmla="*/ 363600 w 363240"/>
                <a:gd name="textAreaTop" fmla="*/ 0 h 341280"/>
                <a:gd name="textAreaBottom" fmla="*/ 341640 h 341280"/>
              </a:gdLst>
              <a:ahLst/>
              <a:cxnLst/>
              <a:rect l="textAreaLeft" t="textAreaTop" r="textAreaRight" b="textAreaBottom"/>
              <a:pathLst>
                <a:path w="9500" h="8932">
                  <a:moveTo>
                    <a:pt x="9500" y="1"/>
                  </a:moveTo>
                  <a:cubicBezTo>
                    <a:pt x="9500" y="1"/>
                    <a:pt x="7957" y="2558"/>
                    <a:pt x="6090" y="4081"/>
                  </a:cubicBezTo>
                  <a:cubicBezTo>
                    <a:pt x="4243" y="5603"/>
                    <a:pt x="0" y="8627"/>
                    <a:pt x="0" y="8627"/>
                  </a:cubicBezTo>
                  <a:lnTo>
                    <a:pt x="508" y="8932"/>
                  </a:lnTo>
                  <a:cubicBezTo>
                    <a:pt x="508" y="8932"/>
                    <a:pt x="6211" y="4771"/>
                    <a:pt x="7795" y="3066"/>
                  </a:cubicBezTo>
                  <a:cubicBezTo>
                    <a:pt x="8505" y="2294"/>
                    <a:pt x="9215" y="1178"/>
                    <a:pt x="9500" y="21"/>
                  </a:cubicBezTo>
                  <a:cubicBezTo>
                    <a:pt x="9500" y="21"/>
                    <a:pt x="9500" y="1"/>
                    <a:pt x="950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28" name="Google Shape;419;p39"/>
            <p:cNvSpPr/>
            <p:nvPr/>
          </p:nvSpPr>
          <p:spPr>
            <a:xfrm>
              <a:off x="2252520" y="2949480"/>
              <a:ext cx="316440" cy="242640"/>
            </a:xfrm>
            <a:custGeom>
              <a:avLst/>
              <a:gdLst>
                <a:gd name="textAreaLeft" fmla="*/ 0 w 316440"/>
                <a:gd name="textAreaRight" fmla="*/ 316800 w 316440"/>
                <a:gd name="textAreaTop" fmla="*/ 0 h 242640"/>
                <a:gd name="textAreaBottom" fmla="*/ 243000 h 242640"/>
              </a:gdLst>
              <a:ahLst/>
              <a:cxnLst/>
              <a:rect l="textAreaLeft" t="textAreaTop" r="textAreaRight" b="textAreaBottom"/>
              <a:pathLst>
                <a:path w="8277" h="6354">
                  <a:moveTo>
                    <a:pt x="8140" y="0"/>
                  </a:moveTo>
                  <a:cubicBezTo>
                    <a:pt x="8140" y="0"/>
                    <a:pt x="1056" y="5014"/>
                    <a:pt x="1" y="6353"/>
                  </a:cubicBezTo>
                  <a:cubicBezTo>
                    <a:pt x="2763" y="4292"/>
                    <a:pt x="7774" y="810"/>
                    <a:pt x="8128" y="810"/>
                  </a:cubicBezTo>
                  <a:cubicBezTo>
                    <a:pt x="8133" y="810"/>
                    <a:pt x="8137" y="811"/>
                    <a:pt x="8140" y="812"/>
                  </a:cubicBezTo>
                  <a:cubicBezTo>
                    <a:pt x="8147" y="814"/>
                    <a:pt x="8153" y="815"/>
                    <a:pt x="8159" y="815"/>
                  </a:cubicBezTo>
                  <a:cubicBezTo>
                    <a:pt x="8277" y="815"/>
                    <a:pt x="8218" y="426"/>
                    <a:pt x="814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329" name="Google Shape;420;p39"/>
          <p:cNvGrpSpPr/>
          <p:nvPr/>
        </p:nvGrpSpPr>
        <p:grpSpPr>
          <a:xfrm>
            <a:off x="6779160" y="349560"/>
            <a:ext cx="912960" cy="370440"/>
            <a:chOff x="6779160" y="349560"/>
            <a:chExt cx="912960" cy="370440"/>
          </a:xfrm>
        </p:grpSpPr>
        <p:sp>
          <p:nvSpPr>
            <p:cNvPr id="330" name="Google Shape;421;p39"/>
            <p:cNvSpPr/>
            <p:nvPr/>
          </p:nvSpPr>
          <p:spPr>
            <a:xfrm>
              <a:off x="7203600" y="349560"/>
              <a:ext cx="488520" cy="370440"/>
            </a:xfrm>
            <a:custGeom>
              <a:avLst/>
              <a:gdLst>
                <a:gd name="textAreaLeft" fmla="*/ 0 w 488520"/>
                <a:gd name="textAreaRight" fmla="*/ 488880 w 488520"/>
                <a:gd name="textAreaTop" fmla="*/ 0 h 370440"/>
                <a:gd name="textAreaBottom" fmla="*/ 370800 h 370440"/>
              </a:gdLst>
              <a:ahLst/>
              <a:cxnLst/>
              <a:rect l="textAreaLeft" t="textAreaTop" r="textAreaRight" b="textAreaBottom"/>
              <a:pathLst>
                <a:path w="19548" h="14839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31" name="Google Shape;422;p39"/>
            <p:cNvSpPr/>
            <p:nvPr/>
          </p:nvSpPr>
          <p:spPr>
            <a:xfrm>
              <a:off x="6779160" y="349560"/>
              <a:ext cx="488520" cy="370440"/>
            </a:xfrm>
            <a:custGeom>
              <a:avLst/>
              <a:gdLst>
                <a:gd name="textAreaLeft" fmla="*/ 0 w 488520"/>
                <a:gd name="textAreaRight" fmla="*/ 488880 w 488520"/>
                <a:gd name="textAreaTop" fmla="*/ 0 h 370440"/>
                <a:gd name="textAreaBottom" fmla="*/ 370800 h 370440"/>
              </a:gdLst>
              <a:ahLst/>
              <a:cxnLst/>
              <a:rect l="textAreaLeft" t="textAreaTop" r="textAreaRight" b="textAreaBottom"/>
              <a:pathLst>
                <a:path w="19548" h="14839">
                  <a:moveTo>
                    <a:pt x="8160" y="1"/>
                  </a:moveTo>
                  <a:lnTo>
                    <a:pt x="1" y="14838"/>
                  </a:lnTo>
                  <a:lnTo>
                    <a:pt x="11388" y="14838"/>
                  </a:lnTo>
                  <a:lnTo>
                    <a:pt x="19547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333" name="Google Shape;424;p39"/>
          <p:cNvGrpSpPr/>
          <p:nvPr/>
        </p:nvGrpSpPr>
        <p:grpSpPr>
          <a:xfrm>
            <a:off x="1735200" y="1051920"/>
            <a:ext cx="537120" cy="136080"/>
            <a:chOff x="1735200" y="1051920"/>
            <a:chExt cx="537120" cy="136080"/>
          </a:xfrm>
        </p:grpSpPr>
        <p:sp>
          <p:nvSpPr>
            <p:cNvPr id="334" name="Google Shape;425;p39"/>
            <p:cNvSpPr/>
            <p:nvPr/>
          </p:nvSpPr>
          <p:spPr>
            <a:xfrm flipH="1">
              <a:off x="1735200" y="1051920"/>
              <a:ext cx="82080" cy="136080"/>
            </a:xfrm>
            <a:custGeom>
              <a:avLst/>
              <a:gdLst>
                <a:gd name="textAreaLeft" fmla="*/ 360 w 82080"/>
                <a:gd name="textAreaRight" fmla="*/ 82800 w 82080"/>
                <a:gd name="textAreaTop" fmla="*/ 0 h 136080"/>
                <a:gd name="textAreaBottom" fmla="*/ 136440 h 136080"/>
              </a:gdLst>
              <a:ahLst/>
              <a:cxnLst/>
              <a:rect l="textAreaLeft" t="textAreaTop" r="textAreaRight" b="textAreaBottom"/>
              <a:pathLst>
                <a:path w="2539" h="4203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68040" bIns="680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35" name="Google Shape;426;p39"/>
            <p:cNvSpPr/>
            <p:nvPr/>
          </p:nvSpPr>
          <p:spPr>
            <a:xfrm flipH="1">
              <a:off x="1887120" y="1051920"/>
              <a:ext cx="82080" cy="136080"/>
            </a:xfrm>
            <a:custGeom>
              <a:avLst/>
              <a:gdLst>
                <a:gd name="textAreaLeft" fmla="*/ 360 w 82080"/>
                <a:gd name="textAreaRight" fmla="*/ 82800 w 82080"/>
                <a:gd name="textAreaTop" fmla="*/ 0 h 136080"/>
                <a:gd name="textAreaBottom" fmla="*/ 136440 h 136080"/>
              </a:gdLst>
              <a:ahLst/>
              <a:cxnLst/>
              <a:rect l="textAreaLeft" t="textAreaTop" r="textAreaRight" b="textAreaBottom"/>
              <a:pathLst>
                <a:path w="2538" h="4203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68040" bIns="680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36" name="Google Shape;427;p39"/>
            <p:cNvSpPr/>
            <p:nvPr/>
          </p:nvSpPr>
          <p:spPr>
            <a:xfrm flipH="1">
              <a:off x="2038680" y="1051920"/>
              <a:ext cx="82080" cy="136080"/>
            </a:xfrm>
            <a:custGeom>
              <a:avLst/>
              <a:gdLst>
                <a:gd name="textAreaLeft" fmla="*/ 360 w 82080"/>
                <a:gd name="textAreaRight" fmla="*/ 82800 w 82080"/>
                <a:gd name="textAreaTop" fmla="*/ 0 h 136080"/>
                <a:gd name="textAreaBottom" fmla="*/ 136440 h 136080"/>
              </a:gdLst>
              <a:ahLst/>
              <a:cxnLst/>
              <a:rect l="textAreaLeft" t="textAreaTop" r="textAreaRight" b="textAreaBottom"/>
              <a:pathLst>
                <a:path w="2538" h="4203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68040" bIns="680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  <p:sp>
          <p:nvSpPr>
            <p:cNvPr id="337" name="Google Shape;428;p39"/>
            <p:cNvSpPr/>
            <p:nvPr/>
          </p:nvSpPr>
          <p:spPr>
            <a:xfrm flipH="1">
              <a:off x="2189520" y="1051920"/>
              <a:ext cx="82800" cy="136080"/>
            </a:xfrm>
            <a:custGeom>
              <a:avLst/>
              <a:gdLst>
                <a:gd name="textAreaLeft" fmla="*/ 360 w 82800"/>
                <a:gd name="textAreaRight" fmla="*/ 83520 w 82800"/>
                <a:gd name="textAreaTop" fmla="*/ 0 h 136080"/>
                <a:gd name="textAreaBottom" fmla="*/ 136440 h 136080"/>
              </a:gdLst>
              <a:ahLst/>
              <a:cxnLst/>
              <a:rect l="textAreaLeft" t="textAreaTop" r="textAreaRight" b="textAreaBottom"/>
              <a:pathLst>
                <a:path w="2559" h="4203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68040" bIns="680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FFFFFF"/>
                </a:solidFill>
                <a:latin typeface="OpenSymbol"/>
              </a:endParaRPr>
            </a:p>
          </p:txBody>
        </p:sp>
      </p:grpSp>
      <p:cxnSp>
        <p:nvCxnSpPr>
          <p:cNvPr id="338" name="Google Shape;429;p39"/>
          <p:cNvCxnSpPr/>
          <p:nvPr/>
        </p:nvCxnSpPr>
        <p:spPr>
          <a:xfrm flipV="1">
            <a:off x="3459240" y="3706920"/>
            <a:ext cx="4990680" cy="11880"/>
          </a:xfrm>
          <a:prstGeom prst="straightConnector1">
            <a:avLst/>
          </a:prstGeom>
          <a:ln w="19050">
            <a:solidFill>
              <a:srgbClr val="191919"/>
            </a:solidFill>
            <a:round/>
          </a:ln>
        </p:spPr>
      </p:cxnSp>
      <p:sp>
        <p:nvSpPr>
          <p:cNvPr id="339" name="PlaceHolder 2"/>
          <p:cNvSpPr>
            <a:spLocks noGrp="1"/>
          </p:cNvSpPr>
          <p:nvPr>
            <p:ph type="subTitle"/>
          </p:nvPr>
        </p:nvSpPr>
        <p:spPr>
          <a:xfrm>
            <a:off x="3457440" y="3838680"/>
            <a:ext cx="4657320" cy="637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lnSpcReduction="1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accent2"/>
                </a:solidFill>
                <a:latin typeface="Raleway Medium"/>
                <a:ea typeface="Raleway Medium"/>
              </a:rPr>
              <a:t>A project supporting </a:t>
            </a:r>
            <a:r>
              <a:rPr lang="en" sz="1600" spc="-1" dirty="0">
                <a:solidFill>
                  <a:schemeClr val="accent2"/>
                </a:solidFill>
                <a:latin typeface="Raleway Medium"/>
                <a:ea typeface="Raleway Medium"/>
              </a:rPr>
              <a:t>p</a:t>
            </a:r>
            <a:r>
              <a:rPr lang="en" sz="1600" b="0" strike="noStrike" spc="-1" dirty="0">
                <a:solidFill>
                  <a:schemeClr val="accent2"/>
                </a:solidFill>
                <a:latin typeface="Raleway Medium"/>
                <a:ea typeface="Raleway Medium"/>
              </a:rPr>
              <a:t>ersonalized recommendations for health and wellness.</a:t>
            </a:r>
            <a:endParaRPr lang="en-US" sz="1600" b="0" strike="noStrike" spc="-1" dirty="0">
              <a:solidFill>
                <a:srgbClr val="FFFFFF"/>
              </a:solidFill>
              <a:latin typeface="OpenSymbo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b="0" strike="noStrike" spc="-1" dirty="0">
                <a:solidFill>
                  <a:schemeClr val="accent1"/>
                </a:solidFill>
                <a:latin typeface="Bebas Neue"/>
                <a:ea typeface="Bebas Neue"/>
              </a:rPr>
              <a:t>Calorie burn prediction model  </a:t>
            </a:r>
            <a:r>
              <a:rPr lang="en" sz="1800" spc="-1" dirty="0">
                <a:solidFill>
                  <a:schemeClr val="accent1"/>
                </a:solidFill>
                <a:latin typeface="Bebas Neue"/>
                <a:ea typeface="Bebas Neue"/>
              </a:rPr>
              <a:t>HIGH DEGREE POLYNOMIAL LINEAR REGRESSION</a:t>
            </a:r>
            <a:endParaRPr lang="fr-FR" sz="39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202B82-BBA3-B018-4E37-3642574AF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044" y="1237153"/>
            <a:ext cx="7078177" cy="33073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spc="-1" dirty="0">
                <a:solidFill>
                  <a:schemeClr val="accent1"/>
                </a:solidFill>
                <a:latin typeface="Bebas Neue"/>
              </a:rPr>
              <a:t>ADD TO DIET &amp; COMPUTE TOTAL INTAKE</a:t>
            </a:r>
            <a:endParaRPr lang="fr-FR" sz="39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" name="Picture 2" descr="A screenshot of a diet&#10;&#10;AI-generated content may be incorrect.">
            <a:extLst>
              <a:ext uri="{FF2B5EF4-FFF2-40B4-BE49-F238E27FC236}">
                <a16:creationId xmlns:a16="http://schemas.microsoft.com/office/drawing/2014/main" id="{9637F687-83ED-76E9-A332-F2C7D0025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148" y="1398617"/>
            <a:ext cx="4343703" cy="29875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E258725F-1624-F365-C002-E14B987CFC61}"/>
              </a:ext>
            </a:extLst>
          </p:cNvPr>
          <p:cNvSpPr txBox="1">
            <a:spLocks/>
          </p:cNvSpPr>
          <p:nvPr/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900" spc="-1" dirty="0">
                <a:solidFill>
                  <a:schemeClr val="accent1"/>
                </a:solidFill>
                <a:latin typeface="Bebas Neue"/>
              </a:rPr>
              <a:t>Fitness</a:t>
            </a:r>
            <a:r>
              <a:rPr lang="en" sz="3900" spc="-1" dirty="0">
                <a:solidFill>
                  <a:schemeClr val="accent1"/>
                </a:solidFill>
                <a:latin typeface="Bebas Neue"/>
              </a:rPr>
              <a:t> guru ai chatbot</a:t>
            </a:r>
            <a:endParaRPr lang="fr-FR" sz="3900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73A491-F7A9-33CB-A572-7AA316C4F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843" y="1184186"/>
            <a:ext cx="6698166" cy="3457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835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8E68B-4452-5C1D-767C-E01A40F40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900" spc="-1" dirty="0">
                <a:solidFill>
                  <a:schemeClr val="accent1"/>
                </a:solidFill>
                <a:latin typeface="Bebas Neue"/>
              </a:rPr>
              <a:t>Water intake tracker, Streak Counter and Motivational quotes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1D9A2E-9BD0-A164-8484-802E76D346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569" r="88094"/>
          <a:stretch/>
        </p:blipFill>
        <p:spPr>
          <a:xfrm>
            <a:off x="6931982" y="1720800"/>
            <a:ext cx="1140781" cy="8353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170822-58B4-EBB1-EF6C-0265C57035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406" r="27967"/>
          <a:stretch/>
        </p:blipFill>
        <p:spPr>
          <a:xfrm>
            <a:off x="2211298" y="2798268"/>
            <a:ext cx="4720684" cy="8353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C1E3C0-33CA-D48E-EFE3-2EEFAEF32C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163"/>
          <a:stretch/>
        </p:blipFill>
        <p:spPr>
          <a:xfrm>
            <a:off x="996176" y="1606627"/>
            <a:ext cx="1813932" cy="83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89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C1CA0B-BAAD-4ACA-CE25-B90D318FD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80BDC21F-8DFC-4785-B9E4-4D44E7C82504}"/>
              </a:ext>
            </a:extLst>
          </p:cNvPr>
          <p:cNvSpPr txBox="1">
            <a:spLocks/>
          </p:cNvSpPr>
          <p:nvPr/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900" spc="-1" dirty="0">
                <a:solidFill>
                  <a:schemeClr val="accent1"/>
                </a:solidFill>
                <a:latin typeface="Bebas Neue"/>
              </a:rPr>
              <a:t>Calorie Burn Predictor (ML Model)</a:t>
            </a:r>
            <a:endParaRPr lang="fr-FR" sz="3900" spc="-1" dirty="0">
              <a:solidFill>
                <a:schemeClr val="accent1"/>
              </a:solidFill>
              <a:latin typeface="Bebas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D2464F-CB54-62AB-260D-F9F85CDFEE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44" t="-231" r="81977" b="231"/>
          <a:stretch/>
        </p:blipFill>
        <p:spPr>
          <a:xfrm>
            <a:off x="1516566" y="1306575"/>
            <a:ext cx="1040780" cy="32145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AE4306-027D-BD61-AE14-AF72AF7672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023" t="-231" r="61628" b="231"/>
          <a:stretch/>
        </p:blipFill>
        <p:spPr>
          <a:xfrm>
            <a:off x="2557346" y="1306575"/>
            <a:ext cx="1300976" cy="3214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61D124-647E-2FA1-B532-F93E917DC1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372" t="-231" r="40349" b="231"/>
          <a:stretch/>
        </p:blipFill>
        <p:spPr>
          <a:xfrm>
            <a:off x="3858322" y="1306575"/>
            <a:ext cx="1360449" cy="3214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4CD540-8612-3324-2B82-25E7E4CE73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650" t="-231" r="21280" b="231"/>
          <a:stretch/>
        </p:blipFill>
        <p:spPr>
          <a:xfrm>
            <a:off x="5218770" y="1306575"/>
            <a:ext cx="1219201" cy="32145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055C477-938B-B63A-E7E2-408948CAD7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8721" t="-231" r="-581" b="231"/>
          <a:stretch/>
        </p:blipFill>
        <p:spPr>
          <a:xfrm>
            <a:off x="6437970" y="1306575"/>
            <a:ext cx="1397619" cy="321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10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F4E2DA-B197-8AC1-FB53-8B5EDF0AA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0144" y="931935"/>
            <a:ext cx="6063712" cy="327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033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F5A613-6311-DD3E-AA3C-DA02D7485A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EBC7E010-32A0-1410-CE3E-A85B2CB54483}"/>
              </a:ext>
            </a:extLst>
          </p:cNvPr>
          <p:cNvSpPr txBox="1">
            <a:spLocks/>
          </p:cNvSpPr>
          <p:nvPr/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900" spc="-1" dirty="0">
                <a:solidFill>
                  <a:schemeClr val="accent1"/>
                </a:solidFill>
                <a:latin typeface="Bebas Neue"/>
              </a:rPr>
              <a:t>FUTURE SCOPES</a:t>
            </a:r>
            <a:endParaRPr lang="fr-FR" sz="3900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0C15AC-500F-3018-DB94-4E1529AB35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41" r="63884"/>
          <a:stretch/>
        </p:blipFill>
        <p:spPr>
          <a:xfrm>
            <a:off x="2245112" y="1151865"/>
            <a:ext cx="1531434" cy="35437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87A940-C44F-5275-ACDC-9E8A08EB581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116" r="35318"/>
          <a:stretch/>
        </p:blipFill>
        <p:spPr>
          <a:xfrm>
            <a:off x="3776546" y="1151865"/>
            <a:ext cx="1330713" cy="35437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A38462-9228-31B0-C407-2D7655F15E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4682" r="1"/>
          <a:stretch/>
        </p:blipFill>
        <p:spPr>
          <a:xfrm>
            <a:off x="5107258" y="1151865"/>
            <a:ext cx="1645245" cy="354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38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C7464365-172C-8E1E-5011-B2792CDF6ED5}"/>
              </a:ext>
            </a:extLst>
          </p:cNvPr>
          <p:cNvSpPr txBox="1">
            <a:spLocks/>
          </p:cNvSpPr>
          <p:nvPr/>
        </p:nvSpPr>
        <p:spPr>
          <a:xfrm>
            <a:off x="719280" y="3146435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900" spc="-1" dirty="0">
                <a:solidFill>
                  <a:schemeClr val="accent1"/>
                </a:solidFill>
                <a:latin typeface="Bebas Neue"/>
              </a:rPr>
              <a:t>CONCLUSION</a:t>
            </a:r>
            <a:endParaRPr lang="fr-FR" sz="39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22B839-5F83-0927-5682-0D17F89A7484}"/>
              </a:ext>
            </a:extLst>
          </p:cNvPr>
          <p:cNvSpPr txBox="1"/>
          <p:nvPr/>
        </p:nvSpPr>
        <p:spPr>
          <a:xfrm>
            <a:off x="2083420" y="3552017"/>
            <a:ext cx="497716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 err="1"/>
              <a:t>GymGuru</a:t>
            </a:r>
            <a:r>
              <a:rPr lang="en-US" sz="1400" dirty="0"/>
              <a:t> combines AI, ML, and modern web technologies to offer a robust, user-centric fitness and nutrition platform. It promotes healthy habits, offers real-time tracking, and creates a personalized experience for each user.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356F62-912E-F6B6-3616-83FBB7AD75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355" y="1099124"/>
            <a:ext cx="1835289" cy="179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11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EC433ABE-F167-8B3D-9C31-FEA18BA6E7CB}"/>
              </a:ext>
            </a:extLst>
          </p:cNvPr>
          <p:cNvSpPr txBox="1">
            <a:spLocks/>
          </p:cNvSpPr>
          <p:nvPr/>
        </p:nvSpPr>
        <p:spPr>
          <a:xfrm>
            <a:off x="-1082538" y="997967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7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3900" spc="-1" dirty="0">
                <a:solidFill>
                  <a:schemeClr val="accent1"/>
                </a:solidFill>
                <a:latin typeface="Bebas Neue"/>
              </a:rPr>
              <a:t>Thankyou!!!!</a:t>
            </a:r>
            <a:endParaRPr lang="fr-FR" sz="39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F785ED-13D9-7BA5-FAFB-E38D52DC92B6}"/>
              </a:ext>
            </a:extLst>
          </p:cNvPr>
          <p:cNvSpPr txBox="1"/>
          <p:nvPr/>
        </p:nvSpPr>
        <p:spPr>
          <a:xfrm>
            <a:off x="1189463" y="2349190"/>
            <a:ext cx="3107474" cy="1569660"/>
          </a:xfrm>
          <a:prstGeom prst="rect">
            <a:avLst/>
          </a:prstGeom>
          <a:noFill/>
          <a:ln w="28575">
            <a:solidFill>
              <a:srgbClr val="5C64B8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badi" panose="020F0502020204030204" pitchFamily="34" charset="0"/>
              </a:rPr>
              <a:t>Submitted By : </a:t>
            </a:r>
          </a:p>
          <a:p>
            <a:r>
              <a:rPr lang="en-US" sz="1200" dirty="0">
                <a:latin typeface="Abadi" panose="020F0502020204030204" pitchFamily="34" charset="0"/>
              </a:rPr>
              <a:t>Palak Rana(A501132522012)</a:t>
            </a:r>
          </a:p>
          <a:p>
            <a:r>
              <a:rPr lang="en-US" sz="1200" dirty="0">
                <a:latin typeface="Abadi" panose="020F0502020204030204" pitchFamily="34" charset="0"/>
              </a:rPr>
              <a:t>Vivek Yadav(A501132522010)</a:t>
            </a:r>
          </a:p>
          <a:p>
            <a:endParaRPr lang="en-US" sz="1200" dirty="0">
              <a:latin typeface="Abadi" panose="020F0502020204030204" pitchFamily="34" charset="0"/>
            </a:endParaRPr>
          </a:p>
          <a:p>
            <a:r>
              <a:rPr lang="en-US" sz="1200" dirty="0">
                <a:latin typeface="Abadi" panose="020F0502020204030204" pitchFamily="34" charset="0"/>
              </a:rPr>
              <a:t>MINOR PROJECT -GYMGURU</a:t>
            </a:r>
          </a:p>
          <a:p>
            <a:r>
              <a:rPr lang="en-US" sz="1200" dirty="0" err="1">
                <a:latin typeface="Abadi" panose="020F0502020204030204" pitchFamily="34" charset="0"/>
              </a:rPr>
              <a:t>B.Tech</a:t>
            </a:r>
            <a:r>
              <a:rPr lang="en-US" sz="1200" dirty="0">
                <a:latin typeface="Abadi" panose="020F0502020204030204" pitchFamily="34" charset="0"/>
              </a:rPr>
              <a:t>(AI&amp;ML)</a:t>
            </a:r>
          </a:p>
          <a:p>
            <a:r>
              <a:rPr lang="en-US" sz="1200" dirty="0">
                <a:latin typeface="Abadi" panose="020F0502020204030204" pitchFamily="34" charset="0"/>
              </a:rPr>
              <a:t>Sem – VI</a:t>
            </a:r>
          </a:p>
          <a:p>
            <a:endParaRPr lang="en-US" sz="1200" dirty="0">
              <a:latin typeface="Abad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108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b="0" strike="noStrike" spc="-1">
                <a:solidFill>
                  <a:schemeClr val="accent1"/>
                </a:solidFill>
                <a:latin typeface="Bebas Neue"/>
                <a:ea typeface="Bebas Neue"/>
              </a:rPr>
              <a:t>Introduction</a:t>
            </a:r>
            <a:endParaRPr lang="fr-FR" sz="39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subTitle"/>
          </p:nvPr>
        </p:nvSpPr>
        <p:spPr>
          <a:xfrm>
            <a:off x="1095480" y="1409760"/>
            <a:ext cx="6686280" cy="2276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200" dirty="0"/>
              <a:t>GymGuru is a web-based AI-powered fitness and nutrition platform that helps users track and manage their health goals. From personalized meal and workout plans to motivational tools, GymGuru is your virtual fitness partner.</a:t>
            </a:r>
          </a:p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endParaRPr lang="en-US" sz="1400" b="1" strike="noStrike" spc="-1" dirty="0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68372B-9FCC-6531-D1B1-3E683E41D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3532" y="2454711"/>
            <a:ext cx="4148254" cy="21291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623;p49"/>
          <p:cNvSpPr/>
          <p:nvPr/>
        </p:nvSpPr>
        <p:spPr>
          <a:xfrm>
            <a:off x="6534000" y="542880"/>
            <a:ext cx="999720" cy="999720"/>
          </a:xfrm>
          <a:prstGeom prst="rect">
            <a:avLst/>
          </a:prstGeom>
          <a:solidFill>
            <a:srgbClr val="000000">
              <a:alpha val="38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500040" rIns="870823080" bIns="500040" anchor="t">
            <a:normAutofit fontScale="25000" lnSpcReduction="20000"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 type="title"/>
          </p:nvPr>
        </p:nvSpPr>
        <p:spPr>
          <a:xfrm>
            <a:off x="1800359" y="1352520"/>
            <a:ext cx="5143133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6000" spc="-1" dirty="0">
                <a:solidFill>
                  <a:schemeClr val="dk1"/>
                </a:solidFill>
                <a:latin typeface="Bebas Neue"/>
              </a:rPr>
              <a:t>Project Objectives</a:t>
            </a:r>
            <a:endParaRPr lang="fr-FR" sz="60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346" name="Google Shape;627;p49"/>
          <p:cNvGrpSpPr/>
          <p:nvPr/>
        </p:nvGrpSpPr>
        <p:grpSpPr>
          <a:xfrm>
            <a:off x="617040" y="1542600"/>
            <a:ext cx="195840" cy="772200"/>
            <a:chOff x="617040" y="1542600"/>
            <a:chExt cx="195840" cy="772200"/>
          </a:xfrm>
        </p:grpSpPr>
        <p:sp>
          <p:nvSpPr>
            <p:cNvPr id="347" name="Google Shape;628;p49"/>
            <p:cNvSpPr/>
            <p:nvPr/>
          </p:nvSpPr>
          <p:spPr>
            <a:xfrm rot="16200000">
              <a:off x="655920" y="1503720"/>
              <a:ext cx="118080" cy="195840"/>
            </a:xfrm>
            <a:custGeom>
              <a:avLst/>
              <a:gdLst>
                <a:gd name="textAreaLeft" fmla="*/ 0 w 118080"/>
                <a:gd name="textAreaRight" fmla="*/ 118440 w 118080"/>
                <a:gd name="textAreaTop" fmla="*/ 0 h 195840"/>
                <a:gd name="textAreaBottom" fmla="*/ 196200 h 195840"/>
              </a:gdLst>
              <a:ahLst/>
              <a:cxnLst/>
              <a:rect l="textAreaLeft" t="textAreaTop" r="textAreaRight" b="textAreaBottom"/>
              <a:pathLst>
                <a:path w="2539" h="4203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48" name="Google Shape;629;p49"/>
            <p:cNvSpPr/>
            <p:nvPr/>
          </p:nvSpPr>
          <p:spPr>
            <a:xfrm rot="16200000">
              <a:off x="655920" y="1721880"/>
              <a:ext cx="118080" cy="195840"/>
            </a:xfrm>
            <a:custGeom>
              <a:avLst/>
              <a:gdLst>
                <a:gd name="textAreaLeft" fmla="*/ 0 w 118080"/>
                <a:gd name="textAreaRight" fmla="*/ 118440 w 118080"/>
                <a:gd name="textAreaTop" fmla="*/ 0 h 195840"/>
                <a:gd name="textAreaBottom" fmla="*/ 196200 h 195840"/>
              </a:gdLst>
              <a:ahLst/>
              <a:cxnLst/>
              <a:rect l="textAreaLeft" t="textAreaTop" r="textAreaRight" b="textAreaBottom"/>
              <a:pathLst>
                <a:path w="2538" h="4203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49" name="Google Shape;630;p49"/>
            <p:cNvSpPr/>
            <p:nvPr/>
          </p:nvSpPr>
          <p:spPr>
            <a:xfrm rot="16200000">
              <a:off x="655920" y="1939680"/>
              <a:ext cx="118080" cy="195840"/>
            </a:xfrm>
            <a:custGeom>
              <a:avLst/>
              <a:gdLst>
                <a:gd name="textAreaLeft" fmla="*/ 0 w 118080"/>
                <a:gd name="textAreaRight" fmla="*/ 118440 w 118080"/>
                <a:gd name="textAreaTop" fmla="*/ 0 h 195840"/>
                <a:gd name="textAreaBottom" fmla="*/ 196200 h 195840"/>
              </a:gdLst>
              <a:ahLst/>
              <a:cxnLst/>
              <a:rect l="textAreaLeft" t="textAreaTop" r="textAreaRight" b="textAreaBottom"/>
              <a:pathLst>
                <a:path w="2538" h="4203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50" name="Google Shape;631;p49"/>
            <p:cNvSpPr/>
            <p:nvPr/>
          </p:nvSpPr>
          <p:spPr>
            <a:xfrm rot="16200000">
              <a:off x="655200" y="2157120"/>
              <a:ext cx="119160" cy="195840"/>
            </a:xfrm>
            <a:custGeom>
              <a:avLst/>
              <a:gdLst>
                <a:gd name="textAreaLeft" fmla="*/ 0 w 119160"/>
                <a:gd name="textAreaRight" fmla="*/ 119520 w 119160"/>
                <a:gd name="textAreaTop" fmla="*/ 0 h 195840"/>
                <a:gd name="textAreaBottom" fmla="*/ 196200 h 195840"/>
              </a:gdLst>
              <a:ahLst/>
              <a:cxnLst/>
              <a:rect l="textAreaLeft" t="textAreaTop" r="textAreaRight" b="textAreaBottom"/>
              <a:pathLst>
                <a:path w="2559" h="4203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8CA2992-4D30-F1F5-6631-F42011FEC8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644"/>
          <a:stretch/>
        </p:blipFill>
        <p:spPr>
          <a:xfrm>
            <a:off x="2402806" y="2096640"/>
            <a:ext cx="4631054" cy="2299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895320" y="809640"/>
            <a:ext cx="3676320" cy="9615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b="0" strike="noStrike" spc="-1">
                <a:solidFill>
                  <a:schemeClr val="accent1"/>
                </a:solidFill>
                <a:latin typeface="Bebas Neue"/>
                <a:ea typeface="Bebas Neue"/>
              </a:rPr>
              <a:t>Issue with generic plans</a:t>
            </a:r>
            <a:endParaRPr lang="fr-FR" sz="39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52" name="PlaceHolder 2"/>
          <p:cNvSpPr>
            <a:spLocks noGrp="1"/>
          </p:cNvSpPr>
          <p:nvPr>
            <p:ph/>
          </p:nvPr>
        </p:nvSpPr>
        <p:spPr>
          <a:xfrm>
            <a:off x="895320" y="1771560"/>
            <a:ext cx="3676320" cy="28382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strike="noStrike" spc="-1" dirty="0">
                <a:solidFill>
                  <a:schemeClr val="dk1"/>
                </a:solidFill>
                <a:latin typeface="Raleway Medium"/>
                <a:ea typeface="Raleway Medium"/>
              </a:rPr>
              <a:t>Many fitness platforms lack truly personalized recommendations and integration of both workout and nutrition tracking. GymGuru solves this by combining AI, ML, and web tech to offer holistic fitness support.</a:t>
            </a:r>
            <a:endParaRPr lang="fr-FR" sz="14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3" name="Google Shape;520;p44"/>
          <p:cNvPicPr/>
          <p:nvPr/>
        </p:nvPicPr>
        <p:blipFill>
          <a:blip r:embed="rId2"/>
          <a:srcRect l="30495" r="20873"/>
          <a:stretch/>
        </p:blipFill>
        <p:spPr>
          <a:xfrm>
            <a:off x="5058360" y="0"/>
            <a:ext cx="3369600" cy="4608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spc="-1" dirty="0">
                <a:solidFill>
                  <a:schemeClr val="accent1"/>
                </a:solidFill>
                <a:latin typeface="Bebas Neue"/>
              </a:rPr>
              <a:t>Tech Stack Utilized for the project</a:t>
            </a:r>
            <a:endParaRPr lang="fr-FR" sz="39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1026" name="Picture 2" descr="Tech Stack Diagram with Key Technologies">
            <a:extLst>
              <a:ext uri="{FF2B5EF4-FFF2-40B4-BE49-F238E27FC236}">
                <a16:creationId xmlns:a16="http://schemas.microsoft.com/office/drawing/2014/main" id="{363A1055-16CE-562D-90BA-F5917E2824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4" t="7256" r="3598" b="75923"/>
          <a:stretch/>
        </p:blipFill>
        <p:spPr bwMode="auto">
          <a:xfrm>
            <a:off x="1003610" y="1336451"/>
            <a:ext cx="2862146" cy="653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30" name="Picture 6" descr="Tech Stack Diagram with Key Technologies">
            <a:extLst>
              <a:ext uri="{FF2B5EF4-FFF2-40B4-BE49-F238E27FC236}">
                <a16:creationId xmlns:a16="http://schemas.microsoft.com/office/drawing/2014/main" id="{5D2649AC-8F3A-F76D-7E41-76D77D56D0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76" t="26016" r="4038" b="57074"/>
          <a:stretch/>
        </p:blipFill>
        <p:spPr bwMode="auto">
          <a:xfrm>
            <a:off x="5278243" y="1336452"/>
            <a:ext cx="2862147" cy="65309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32" name="Picture 8" descr="Tech Stack Diagram with Key Technologies">
            <a:extLst>
              <a:ext uri="{FF2B5EF4-FFF2-40B4-BE49-F238E27FC236}">
                <a16:creationId xmlns:a16="http://schemas.microsoft.com/office/drawing/2014/main" id="{2E3B7B40-E8CF-F018-383C-5C9D6DDF3A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33" t="45384" r="4327" b="37706"/>
          <a:stretch/>
        </p:blipFill>
        <p:spPr bwMode="auto">
          <a:xfrm>
            <a:off x="3196684" y="2364059"/>
            <a:ext cx="3226420" cy="653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34" name="Picture 10" descr="Tech Stack Diagram with Key Technologies">
            <a:extLst>
              <a:ext uri="{FF2B5EF4-FFF2-40B4-BE49-F238E27FC236}">
                <a16:creationId xmlns:a16="http://schemas.microsoft.com/office/drawing/2014/main" id="{A8334CB3-2FB6-5EEC-85C8-41A4C8649D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1" t="64607" r="4183" b="18916"/>
          <a:stretch/>
        </p:blipFill>
        <p:spPr bwMode="auto">
          <a:xfrm>
            <a:off x="1085386" y="3516347"/>
            <a:ext cx="3040566" cy="653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036" name="Picture 12" descr="Tech Stack Diagram with Key Technologies">
            <a:extLst>
              <a:ext uri="{FF2B5EF4-FFF2-40B4-BE49-F238E27FC236}">
                <a16:creationId xmlns:a16="http://schemas.microsoft.com/office/drawing/2014/main" id="{013CE90F-0665-530C-1596-25C3871AFD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88" t="82240" r="5628" b="3596"/>
          <a:stretch/>
        </p:blipFill>
        <p:spPr bwMode="auto">
          <a:xfrm>
            <a:off x="5018050" y="3516347"/>
            <a:ext cx="3226420" cy="6530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b="0" strike="noStrike" spc="-1" dirty="0">
                <a:solidFill>
                  <a:schemeClr val="accent1"/>
                </a:solidFill>
                <a:latin typeface="Bebas Neue"/>
                <a:ea typeface="Bebas Neue"/>
              </a:rPr>
              <a:t>AI advantages in recommendations</a:t>
            </a:r>
            <a:endParaRPr lang="fr-FR" sz="39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subTitle"/>
          </p:nvPr>
        </p:nvSpPr>
        <p:spPr>
          <a:xfrm>
            <a:off x="1095480" y="1409760"/>
            <a:ext cx="6686280" cy="2276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>
                <a:solidFill>
                  <a:schemeClr val="dk1"/>
                </a:solidFill>
                <a:latin typeface="Raleway Medium"/>
                <a:ea typeface="Raleway Medium"/>
              </a:rPr>
              <a:t>AI can analyze vast amounts of user data, preferences, and performance metrics to deliver tailored recommendations that are more effective than generic plans.</a:t>
            </a:r>
            <a:endParaRPr lang="en-US" sz="1400" b="0" strike="noStrike" spc="-1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01D0B7-7F83-1A36-CEC2-FB8CF516369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93" t="16983" r="2556" b="3836"/>
          <a:stretch/>
        </p:blipFill>
        <p:spPr>
          <a:xfrm>
            <a:off x="2732058" y="2252545"/>
            <a:ext cx="3679883" cy="222008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out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1119;p61"/>
          <p:cNvSpPr/>
          <p:nvPr/>
        </p:nvSpPr>
        <p:spPr>
          <a:xfrm>
            <a:off x="7115040" y="3914640"/>
            <a:ext cx="999720" cy="999720"/>
          </a:xfrm>
          <a:prstGeom prst="rect">
            <a:avLst/>
          </a:prstGeom>
          <a:solidFill>
            <a:srgbClr val="000000">
              <a:alpha val="38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500040" rIns="870823080" bIns="500040" anchor="t">
            <a:normAutofit fontScale="25000" lnSpcReduction="20000"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1990800" y="2190600"/>
            <a:ext cx="5257440" cy="8377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5000" b="0" strike="noStrike" spc="-1" dirty="0">
                <a:solidFill>
                  <a:schemeClr val="accent1"/>
                </a:solidFill>
                <a:latin typeface="Bebas Neue"/>
                <a:ea typeface="Bebas Neue"/>
              </a:rPr>
              <a:t>Key System Features</a:t>
            </a:r>
            <a:endParaRPr lang="fr-FR" sz="5000" b="0" strike="noStrike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362" name="Google Shape;1123;p61"/>
          <p:cNvGrpSpPr/>
          <p:nvPr/>
        </p:nvGrpSpPr>
        <p:grpSpPr>
          <a:xfrm>
            <a:off x="5591880" y="1168200"/>
            <a:ext cx="3397320" cy="186840"/>
            <a:chOff x="5591880" y="1168200"/>
            <a:chExt cx="3397320" cy="186840"/>
          </a:xfrm>
        </p:grpSpPr>
        <p:sp>
          <p:nvSpPr>
            <p:cNvPr id="363" name="Google Shape;1124;p61"/>
            <p:cNvSpPr/>
            <p:nvPr/>
          </p:nvSpPr>
          <p:spPr>
            <a:xfrm>
              <a:off x="8451000" y="116820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7" h="7491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64" name="Google Shape;1125;p61"/>
            <p:cNvSpPr/>
            <p:nvPr/>
          </p:nvSpPr>
          <p:spPr>
            <a:xfrm>
              <a:off x="8859240" y="116820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8" h="7491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65" name="Google Shape;1126;p61"/>
            <p:cNvSpPr/>
            <p:nvPr/>
          </p:nvSpPr>
          <p:spPr>
            <a:xfrm>
              <a:off x="8042400" y="116820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8" h="7491">
                  <a:moveTo>
                    <a:pt x="404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66" name="Google Shape;1127;p61"/>
            <p:cNvSpPr/>
            <p:nvPr/>
          </p:nvSpPr>
          <p:spPr>
            <a:xfrm>
              <a:off x="7633800" y="116820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7" h="7491">
                  <a:moveTo>
                    <a:pt x="406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67" name="Google Shape;1128;p61"/>
            <p:cNvSpPr/>
            <p:nvPr/>
          </p:nvSpPr>
          <p:spPr>
            <a:xfrm>
              <a:off x="7225200" y="116820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8" h="7491">
                  <a:moveTo>
                    <a:pt x="4060" y="0"/>
                  </a:moveTo>
                  <a:lnTo>
                    <a:pt x="1" y="6800"/>
                  </a:lnTo>
                  <a:lnTo>
                    <a:pt x="115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68" name="Google Shape;1129;p61"/>
            <p:cNvSpPr/>
            <p:nvPr/>
          </p:nvSpPr>
          <p:spPr>
            <a:xfrm>
              <a:off x="6816960" y="116820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8" h="7491">
                  <a:moveTo>
                    <a:pt x="4060" y="0"/>
                  </a:moveTo>
                  <a:lnTo>
                    <a:pt x="1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69" name="Google Shape;1130;p61"/>
            <p:cNvSpPr/>
            <p:nvPr/>
          </p:nvSpPr>
          <p:spPr>
            <a:xfrm>
              <a:off x="6408360" y="1168200"/>
              <a:ext cx="129960" cy="186840"/>
            </a:xfrm>
            <a:custGeom>
              <a:avLst/>
              <a:gdLst>
                <a:gd name="textAreaLeft" fmla="*/ 0 w 129960"/>
                <a:gd name="textAreaRight" fmla="*/ 130320 w 12996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217" h="7491">
                  <a:moveTo>
                    <a:pt x="4060" y="0"/>
                  </a:moveTo>
                  <a:lnTo>
                    <a:pt x="0" y="6800"/>
                  </a:lnTo>
                  <a:lnTo>
                    <a:pt x="1178" y="7490"/>
                  </a:lnTo>
                  <a:lnTo>
                    <a:pt x="5217" y="690"/>
                  </a:lnTo>
                  <a:lnTo>
                    <a:pt x="406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70" name="Google Shape;1131;p61"/>
            <p:cNvSpPr/>
            <p:nvPr/>
          </p:nvSpPr>
          <p:spPr>
            <a:xfrm>
              <a:off x="6000480" y="1168200"/>
              <a:ext cx="129600" cy="186840"/>
            </a:xfrm>
            <a:custGeom>
              <a:avLst/>
              <a:gdLst>
                <a:gd name="textAreaLeft" fmla="*/ 0 w 129600"/>
                <a:gd name="textAreaRight" fmla="*/ 129960 w 12960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197" h="7491">
                  <a:moveTo>
                    <a:pt x="4039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6" y="690"/>
                  </a:lnTo>
                  <a:lnTo>
                    <a:pt x="4039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71" name="Google Shape;1132;p61"/>
            <p:cNvSpPr/>
            <p:nvPr/>
          </p:nvSpPr>
          <p:spPr>
            <a:xfrm>
              <a:off x="5591880" y="1168200"/>
              <a:ext cx="129600" cy="186840"/>
            </a:xfrm>
            <a:custGeom>
              <a:avLst/>
              <a:gdLst>
                <a:gd name="textAreaLeft" fmla="*/ 0 w 129600"/>
                <a:gd name="textAreaRight" fmla="*/ 129960 w 129600"/>
                <a:gd name="textAreaTop" fmla="*/ 0 h 186840"/>
                <a:gd name="textAreaBottom" fmla="*/ 187200 h 186840"/>
              </a:gdLst>
              <a:ahLst/>
              <a:cxnLst/>
              <a:rect l="textAreaLeft" t="textAreaTop" r="textAreaRight" b="textAreaBottom"/>
              <a:pathLst>
                <a:path w="5197" h="7491">
                  <a:moveTo>
                    <a:pt x="4040" y="0"/>
                  </a:moveTo>
                  <a:lnTo>
                    <a:pt x="0" y="6800"/>
                  </a:lnTo>
                  <a:lnTo>
                    <a:pt x="1157" y="7490"/>
                  </a:lnTo>
                  <a:lnTo>
                    <a:pt x="5197" y="690"/>
                  </a:lnTo>
                  <a:lnTo>
                    <a:pt x="4040" y="0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  <p:grpSp>
        <p:nvGrpSpPr>
          <p:cNvPr id="372" name="Google Shape;1133;p61"/>
          <p:cNvGrpSpPr/>
          <p:nvPr/>
        </p:nvGrpSpPr>
        <p:grpSpPr>
          <a:xfrm>
            <a:off x="1125360" y="3675240"/>
            <a:ext cx="771840" cy="195840"/>
            <a:chOff x="1125360" y="3675240"/>
            <a:chExt cx="771840" cy="195840"/>
          </a:xfrm>
        </p:grpSpPr>
        <p:sp>
          <p:nvSpPr>
            <p:cNvPr id="373" name="Google Shape;1134;p61"/>
            <p:cNvSpPr/>
            <p:nvPr/>
          </p:nvSpPr>
          <p:spPr>
            <a:xfrm>
              <a:off x="1779120" y="3675240"/>
              <a:ext cx="118080" cy="195840"/>
            </a:xfrm>
            <a:custGeom>
              <a:avLst/>
              <a:gdLst>
                <a:gd name="textAreaLeft" fmla="*/ 0 w 118080"/>
                <a:gd name="textAreaRight" fmla="*/ 118440 w 118080"/>
                <a:gd name="textAreaTop" fmla="*/ 0 h 195840"/>
                <a:gd name="textAreaBottom" fmla="*/ 196200 h 195840"/>
              </a:gdLst>
              <a:ahLst/>
              <a:cxnLst/>
              <a:rect l="textAreaLeft" t="textAreaTop" r="textAreaRight" b="textAreaBottom"/>
              <a:pathLst>
                <a:path w="2539" h="4203">
                  <a:moveTo>
                    <a:pt x="2092" y="1"/>
                  </a:moveTo>
                  <a:lnTo>
                    <a:pt x="1" y="2111"/>
                  </a:lnTo>
                  <a:lnTo>
                    <a:pt x="2092" y="4202"/>
                  </a:lnTo>
                  <a:lnTo>
                    <a:pt x="2538" y="3756"/>
                  </a:lnTo>
                  <a:lnTo>
                    <a:pt x="874" y="2111"/>
                  </a:lnTo>
                  <a:lnTo>
                    <a:pt x="2538" y="447"/>
                  </a:lnTo>
                  <a:lnTo>
                    <a:pt x="2092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74" name="Google Shape;1135;p61"/>
            <p:cNvSpPr/>
            <p:nvPr/>
          </p:nvSpPr>
          <p:spPr>
            <a:xfrm>
              <a:off x="1561320" y="3675240"/>
              <a:ext cx="118080" cy="195840"/>
            </a:xfrm>
            <a:custGeom>
              <a:avLst/>
              <a:gdLst>
                <a:gd name="textAreaLeft" fmla="*/ 0 w 118080"/>
                <a:gd name="textAreaRight" fmla="*/ 118440 w 118080"/>
                <a:gd name="textAreaTop" fmla="*/ 0 h 195840"/>
                <a:gd name="textAreaBottom" fmla="*/ 196200 h 195840"/>
              </a:gdLst>
              <a:ahLst/>
              <a:cxnLst/>
              <a:rect l="textAreaLeft" t="textAreaTop" r="textAreaRight" b="textAreaBottom"/>
              <a:pathLst>
                <a:path w="2538" h="4203">
                  <a:moveTo>
                    <a:pt x="2091" y="1"/>
                  </a:moveTo>
                  <a:lnTo>
                    <a:pt x="0" y="2111"/>
                  </a:lnTo>
                  <a:lnTo>
                    <a:pt x="2091" y="4202"/>
                  </a:lnTo>
                  <a:lnTo>
                    <a:pt x="2538" y="3756"/>
                  </a:lnTo>
                  <a:lnTo>
                    <a:pt x="894" y="2111"/>
                  </a:lnTo>
                  <a:lnTo>
                    <a:pt x="2538" y="447"/>
                  </a:lnTo>
                  <a:lnTo>
                    <a:pt x="2091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75" name="Google Shape;1136;p61"/>
            <p:cNvSpPr/>
            <p:nvPr/>
          </p:nvSpPr>
          <p:spPr>
            <a:xfrm>
              <a:off x="1343160" y="3675240"/>
              <a:ext cx="118080" cy="195840"/>
            </a:xfrm>
            <a:custGeom>
              <a:avLst/>
              <a:gdLst>
                <a:gd name="textAreaLeft" fmla="*/ 0 w 118080"/>
                <a:gd name="textAreaRight" fmla="*/ 118440 w 118080"/>
                <a:gd name="textAreaTop" fmla="*/ 0 h 195840"/>
                <a:gd name="textAreaBottom" fmla="*/ 196200 h 195840"/>
              </a:gdLst>
              <a:ahLst/>
              <a:cxnLst/>
              <a:rect l="textAreaLeft" t="textAreaTop" r="textAreaRight" b="textAreaBottom"/>
              <a:pathLst>
                <a:path w="2538" h="4203">
                  <a:moveTo>
                    <a:pt x="2111" y="1"/>
                  </a:moveTo>
                  <a:lnTo>
                    <a:pt x="0" y="2111"/>
                  </a:lnTo>
                  <a:lnTo>
                    <a:pt x="2111" y="4202"/>
                  </a:lnTo>
                  <a:lnTo>
                    <a:pt x="2537" y="3756"/>
                  </a:lnTo>
                  <a:lnTo>
                    <a:pt x="893" y="2111"/>
                  </a:lnTo>
                  <a:lnTo>
                    <a:pt x="2537" y="447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  <p:sp>
          <p:nvSpPr>
            <p:cNvPr id="376" name="Google Shape;1137;p61"/>
            <p:cNvSpPr/>
            <p:nvPr/>
          </p:nvSpPr>
          <p:spPr>
            <a:xfrm>
              <a:off x="1125360" y="3675240"/>
              <a:ext cx="119160" cy="195840"/>
            </a:xfrm>
            <a:custGeom>
              <a:avLst/>
              <a:gdLst>
                <a:gd name="textAreaLeft" fmla="*/ 0 w 119160"/>
                <a:gd name="textAreaRight" fmla="*/ 119520 w 119160"/>
                <a:gd name="textAreaTop" fmla="*/ 0 h 195840"/>
                <a:gd name="textAreaBottom" fmla="*/ 196200 h 195840"/>
              </a:gdLst>
              <a:ahLst/>
              <a:cxnLst/>
              <a:rect l="textAreaLeft" t="textAreaTop" r="textAreaRight" b="textAreaBottom"/>
              <a:pathLst>
                <a:path w="2559" h="4203">
                  <a:moveTo>
                    <a:pt x="2112" y="1"/>
                  </a:moveTo>
                  <a:lnTo>
                    <a:pt x="1" y="2111"/>
                  </a:lnTo>
                  <a:lnTo>
                    <a:pt x="2112" y="4202"/>
                  </a:lnTo>
                  <a:lnTo>
                    <a:pt x="2558" y="3756"/>
                  </a:lnTo>
                  <a:lnTo>
                    <a:pt x="894" y="2111"/>
                  </a:lnTo>
                  <a:lnTo>
                    <a:pt x="2558" y="447"/>
                  </a:lnTo>
                  <a:lnTo>
                    <a:pt x="2112" y="1"/>
                  </a:ln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tIns="91440" bIns="91440" anchor="ctr">
              <a:noAutofit/>
            </a:bodyPr>
            <a:lstStyle/>
            <a:p>
              <a:pPr defTabSz="914400">
                <a:lnSpc>
                  <a:spcPct val="100000"/>
                </a:lnSpc>
                <a:tabLst>
                  <a:tab pos="0" algn="l"/>
                </a:tabLst>
              </a:pPr>
              <a:endParaRPr lang="en-US" sz="1800" b="0" strike="noStrike" spc="-1">
                <a:solidFill>
                  <a:srgbClr val="000000"/>
                </a:solidFill>
                <a:latin typeface="OpenSymbo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723960" y="447840"/>
            <a:ext cx="7705440" cy="5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b="0" strike="noStrike" spc="-1" dirty="0">
                <a:solidFill>
                  <a:schemeClr val="accent1"/>
                </a:solidFill>
                <a:latin typeface="Bebas Neue"/>
                <a:ea typeface="Bebas Neue"/>
              </a:rPr>
              <a:t>Personalized Exercise &amp; meal Recommender</a:t>
            </a:r>
            <a:endParaRPr lang="fr-FR" sz="39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 type="subTitle"/>
          </p:nvPr>
        </p:nvSpPr>
        <p:spPr>
          <a:xfrm>
            <a:off x="1095480" y="1409760"/>
            <a:ext cx="6686280" cy="2276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endParaRPr lang="en-US" sz="1400" b="0" strike="noStrike" spc="-1" dirty="0">
              <a:solidFill>
                <a:srgbClr val="FFFFFF"/>
              </a:solidFill>
              <a:latin typeface="OpenSymbol"/>
            </a:endParaRPr>
          </a:p>
        </p:txBody>
      </p:sp>
      <p:pic>
        <p:nvPicPr>
          <p:cNvPr id="2" name="20250423-1944-17.3814444">
            <a:hlinkClick r:id="" action="ppaction://media"/>
            <a:extLst>
              <a:ext uri="{FF2B5EF4-FFF2-40B4-BE49-F238E27FC236}">
                <a16:creationId xmlns:a16="http://schemas.microsoft.com/office/drawing/2014/main" id="{93836718-005E-08C7-9BBE-03C3E6711A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0680" y="1231800"/>
            <a:ext cx="6937840" cy="33304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7" objId="2"/>
        <p14:stopEvt time="18848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905040" y="600120"/>
            <a:ext cx="7606500" cy="10378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00" b="0" strike="noStrike" spc="-1" dirty="0">
                <a:solidFill>
                  <a:schemeClr val="accent1"/>
                </a:solidFill>
                <a:latin typeface="Bebas Neue"/>
                <a:ea typeface="Bebas Neue"/>
              </a:rPr>
              <a:t>Nutrition</a:t>
            </a:r>
            <a:r>
              <a:rPr lang="en" sz="3900" b="0" strike="noStrike" spc="-1" dirty="0">
                <a:solidFill>
                  <a:schemeClr val="accent1"/>
                </a:solidFill>
                <a:latin typeface="Bebas Neue"/>
                <a:ea typeface="Bebas Neue"/>
              </a:rPr>
              <a:t> tracker:</a:t>
            </a:r>
            <a:br>
              <a:rPr lang="en" sz="3900" b="0" strike="noStrike" spc="-1" dirty="0">
                <a:solidFill>
                  <a:schemeClr val="accent1"/>
                </a:solidFill>
                <a:latin typeface="Bebas Neue"/>
                <a:ea typeface="Bebas Neue"/>
              </a:rPr>
            </a:br>
            <a:r>
              <a:rPr lang="en" sz="2500" b="0" strike="noStrike" spc="-1" dirty="0">
                <a:solidFill>
                  <a:schemeClr val="accent1"/>
                </a:solidFill>
                <a:latin typeface="Bebas Neue"/>
                <a:ea typeface="Bebas Neue"/>
              </a:rPr>
              <a:t>Shows calories,protein,fiber,carbs</a:t>
            </a:r>
            <a:endParaRPr lang="fr-FR" sz="39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043EE9-6B43-40C5-4328-78EBE9E3C7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3782" y="1508722"/>
            <a:ext cx="4212138" cy="32997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9E7B82-27D6-6A73-CD18-36E2A089F5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-220" t="16891" r="220"/>
          <a:stretch/>
        </p:blipFill>
        <p:spPr>
          <a:xfrm>
            <a:off x="2853782" y="1508722"/>
            <a:ext cx="4212137" cy="32997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4D8A90-19FD-41D9-D46D-64C44CC689D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361"/>
          <a:stretch/>
        </p:blipFill>
        <p:spPr>
          <a:xfrm>
            <a:off x="2853781" y="1508721"/>
            <a:ext cx="4212138" cy="32997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6" presetClass="exit" presetSubtype="42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barn(outHorizontal)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6" presetClass="exit" presetSubtype="37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14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Artificial Intelligence (AI) Startup Business Plan by Slidesgo">
  <a:themeElements>
    <a:clrScheme name="Simple Light">
      <a:dk1>
        <a:srgbClr val="191919"/>
      </a:dk1>
      <a:lt1>
        <a:srgbClr val="FFFFFF"/>
      </a:lt1>
      <a:dk2>
        <a:srgbClr val="C1C1C1"/>
      </a:dk2>
      <a:lt2>
        <a:srgbClr val="E7E7E7"/>
      </a:lt2>
      <a:accent1>
        <a:srgbClr val="6E79E4"/>
      </a:accent1>
      <a:accent2>
        <a:srgbClr val="3C3C3B"/>
      </a:accent2>
      <a:accent3>
        <a:srgbClr val="5C64B8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</TotalTime>
  <Words>257</Words>
  <Application>Microsoft Office PowerPoint</Application>
  <PresentationFormat>On-screen Show (16:9)</PresentationFormat>
  <Paragraphs>29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18</vt:i4>
      </vt:variant>
    </vt:vector>
  </HeadingPairs>
  <TitlesOfParts>
    <vt:vector size="32" baseType="lpstr">
      <vt:lpstr>Abadi</vt:lpstr>
      <vt:lpstr>Arial</vt:lpstr>
      <vt:lpstr>Bebas Neue</vt:lpstr>
      <vt:lpstr>OpenSymbol</vt:lpstr>
      <vt:lpstr>Raleway Medium</vt:lpstr>
      <vt:lpstr>Symbol</vt:lpstr>
      <vt:lpstr>Wingdings</vt:lpstr>
      <vt:lpstr>Artificial Intelligence (AI) Startup Business Plan by Slidesgo</vt:lpstr>
      <vt:lpstr>Artificial Intelligence (AI) Startup Business Plan by Slidesgo</vt:lpstr>
      <vt:lpstr>Artificial Intelligence (AI) Startup Business Plan by Slidesgo</vt:lpstr>
      <vt:lpstr>Artificial Intelligence (AI) Startup Business Plan by Slidesgo</vt:lpstr>
      <vt:lpstr>Artificial Intelligence (AI) Startup Business Plan by Slidesgo</vt:lpstr>
      <vt:lpstr>Artificial Intelligence (AI) Startup Business Plan by Slidesgo</vt:lpstr>
      <vt:lpstr>Artificial Intelligence (AI) Startup Business Plan by Slidesgo</vt:lpstr>
      <vt:lpstr>AI-DRIVEN FITNESS AND NUTRITION RECOMMENDER SYSTEM</vt:lpstr>
      <vt:lpstr>Introduction</vt:lpstr>
      <vt:lpstr>Project Objectives</vt:lpstr>
      <vt:lpstr>Issue with generic plans</vt:lpstr>
      <vt:lpstr>Tech Stack Utilized for the project</vt:lpstr>
      <vt:lpstr>AI advantages in recommendations</vt:lpstr>
      <vt:lpstr>Key System Features</vt:lpstr>
      <vt:lpstr>Personalized Exercise &amp; meal Recommender</vt:lpstr>
      <vt:lpstr>Nutrition tracker: Shows calories,protein,fiber,carbs</vt:lpstr>
      <vt:lpstr>Calorie burn prediction model  HIGH DEGREE POLYNOMIAL LINEAR REGRESSION</vt:lpstr>
      <vt:lpstr>ADD TO DIET &amp; COMPUTE TOTAL INTAKE</vt:lpstr>
      <vt:lpstr>PowerPoint Presentation</vt:lpstr>
      <vt:lpstr>Water intake tracker, Streak Counter and Motivational quotes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Palak Rana</dc:creator>
  <cp:lastModifiedBy>Palak Rana</cp:lastModifiedBy>
  <cp:revision>3</cp:revision>
  <dcterms:modified xsi:type="dcterms:W3CDTF">2025-04-24T07:23:10Z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2025-04-23T18:24:44Z</dcterms:created>
  <dc:creator>Unknown Creator</dc:creator>
  <dc:description/>
  <dc:language>en-US</dc:language>
  <cp:lastModifiedBy>Unknown Creator</cp:lastModifiedBy>
  <dcterms:modified xsi:type="dcterms:W3CDTF">2025-04-23T18:24:44Z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